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2" r:id="rId3"/>
    <p:sldId id="271" r:id="rId4"/>
    <p:sldId id="281" r:id="rId5"/>
    <p:sldId id="268" r:id="rId6"/>
    <p:sldId id="261" r:id="rId7"/>
    <p:sldId id="257" r:id="rId8"/>
    <p:sldId id="267" r:id="rId9"/>
    <p:sldId id="260" r:id="rId10"/>
    <p:sldId id="263" r:id="rId11"/>
    <p:sldId id="274" r:id="rId12"/>
    <p:sldId id="264" r:id="rId13"/>
    <p:sldId id="266" r:id="rId14"/>
    <p:sldId id="279" r:id="rId15"/>
    <p:sldId id="280" r:id="rId16"/>
    <p:sldId id="278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15EB8"/>
    <a:srgbClr val="006AB6"/>
    <a:srgbClr val="005CBB"/>
    <a:srgbClr val="75C002"/>
    <a:srgbClr val="FFC000"/>
    <a:srgbClr val="AF1E74"/>
    <a:srgbClr val="FAE303"/>
    <a:srgbClr val="006847"/>
    <a:srgbClr val="00A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/>
    <p:restoredTop sz="96327"/>
  </p:normalViewPr>
  <p:slideViewPr>
    <p:cSldViewPr snapToGrid="0" snapToObjects="1">
      <p:cViewPr>
        <p:scale>
          <a:sx n="75" d="100"/>
          <a:sy n="75" d="100"/>
        </p:scale>
        <p:origin x="18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ingl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0">
            <a:extLst>
              <a:ext uri="{FF2B5EF4-FFF2-40B4-BE49-F238E27FC236}">
                <a16:creationId xmlns:a16="http://schemas.microsoft.com/office/drawing/2014/main" id="{B43E0409-8F4B-9F43-9880-A52C1D84DE57}"/>
              </a:ext>
            </a:extLst>
          </p:cNvPr>
          <p:cNvSpPr/>
          <p:nvPr userDrawn="1"/>
        </p:nvSpPr>
        <p:spPr>
          <a:xfrm rot="16200000">
            <a:off x="5635972" y="1472823"/>
            <a:ext cx="1373316" cy="1373316"/>
          </a:xfrm>
          <a:prstGeom prst="teardrop">
            <a:avLst/>
          </a:prstGeom>
          <a:solidFill>
            <a:srgbClr val="38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70C0ABA7-9EC6-EA4D-AB5E-D45A2553DF1E}"/>
              </a:ext>
            </a:extLst>
          </p:cNvPr>
          <p:cNvSpPr/>
          <p:nvPr userDrawn="1"/>
        </p:nvSpPr>
        <p:spPr>
          <a:xfrm rot="10800000">
            <a:off x="9880100" y="4751385"/>
            <a:ext cx="1373315" cy="1373315"/>
          </a:xfrm>
          <a:prstGeom prst="teardrop">
            <a:avLst/>
          </a:prstGeom>
          <a:solidFill>
            <a:srgbClr val="75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8C9FBB5E-607A-2644-9A78-FBB0E22A9F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219200"/>
            <a:ext cx="4897030" cy="4897030"/>
          </a:xfrm>
          <a:custGeom>
            <a:avLst/>
            <a:gdLst>
              <a:gd name="connsiteX0" fmla="*/ 1581262 w 3162524"/>
              <a:gd name="connsiteY0" fmla="*/ 0 h 3162524"/>
              <a:gd name="connsiteX1" fmla="*/ 3162524 w 3162524"/>
              <a:gd name="connsiteY1" fmla="*/ 1581262 h 3162524"/>
              <a:gd name="connsiteX2" fmla="*/ 1581262 w 3162524"/>
              <a:gd name="connsiteY2" fmla="*/ 3162524 h 3162524"/>
              <a:gd name="connsiteX3" fmla="*/ 1565040 w 3162524"/>
              <a:gd name="connsiteY3" fmla="*/ 3161705 h 3162524"/>
              <a:gd name="connsiteX4" fmla="*/ 1565040 w 3162524"/>
              <a:gd name="connsiteY4" fmla="*/ 3162524 h 3162524"/>
              <a:gd name="connsiteX5" fmla="*/ 0 w 3162524"/>
              <a:gd name="connsiteY5" fmla="*/ 3162524 h 3162524"/>
              <a:gd name="connsiteX6" fmla="*/ 0 w 3162524"/>
              <a:gd name="connsiteY6" fmla="*/ 1597484 h 3162524"/>
              <a:gd name="connsiteX7" fmla="*/ 819 w 3162524"/>
              <a:gd name="connsiteY7" fmla="*/ 1597484 h 3162524"/>
              <a:gd name="connsiteX8" fmla="*/ 0 w 3162524"/>
              <a:gd name="connsiteY8" fmla="*/ 1581262 h 3162524"/>
              <a:gd name="connsiteX9" fmla="*/ 1581262 w 3162524"/>
              <a:gd name="connsiteY9" fmla="*/ 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524" h="3162524">
                <a:moveTo>
                  <a:pt x="1581262" y="0"/>
                </a:move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lnTo>
                  <a:pt x="1565040" y="3161705"/>
                </a:lnTo>
                <a:lnTo>
                  <a:pt x="1565040" y="3162524"/>
                </a:lnTo>
                <a:lnTo>
                  <a:pt x="0" y="3162524"/>
                </a:lnTo>
                <a:lnTo>
                  <a:pt x="0" y="1597484"/>
                </a:lnTo>
                <a:lnTo>
                  <a:pt x="819" y="1597484"/>
                </a:lnTo>
                <a:lnTo>
                  <a:pt x="0" y="1581262"/>
                </a:lnTo>
                <a:cubicBezTo>
                  <a:pt x="0" y="707955"/>
                  <a:pt x="707955" y="0"/>
                  <a:pt x="1581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10E50E-1853-D542-B8ED-B9D13B3B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122363"/>
            <a:ext cx="5011200" cy="2387600"/>
          </a:xfrm>
          <a:noFill/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DC8CCFA-90D4-4344-AD1B-DF0F1EC28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20" y="3602038"/>
            <a:ext cx="501125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6" name="Picture 15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BA3C24D-8D7C-1D4A-97E3-25929E4F93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E27CE6-6516-DF4F-B40D-502E4B8D3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71A16-75CB-584B-8F82-51604506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94FC9-10F3-1C45-B008-7393DE3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57757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61DD-3306-3D4D-B7EB-6BAD6745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4" y="1825625"/>
            <a:ext cx="760713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3D7D-975E-1C4A-A7C9-562D7365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1BB9-93DE-F24F-AB94-C6128965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D29BE-8326-A94F-B51C-7029EB5B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849BB6-BF8D-F04B-93CA-56242C3C3F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33053" y="1825625"/>
            <a:ext cx="3745796" cy="3745796"/>
          </a:xfrm>
          <a:custGeom>
            <a:avLst/>
            <a:gdLst>
              <a:gd name="connsiteX0" fmla="*/ 0 w 3162524"/>
              <a:gd name="connsiteY0" fmla="*/ 0 h 3162524"/>
              <a:gd name="connsiteX1" fmla="*/ 1565040 w 3162524"/>
              <a:gd name="connsiteY1" fmla="*/ 0 h 3162524"/>
              <a:gd name="connsiteX2" fmla="*/ 1565040 w 3162524"/>
              <a:gd name="connsiteY2" fmla="*/ 819 h 3162524"/>
              <a:gd name="connsiteX3" fmla="*/ 1581262 w 3162524"/>
              <a:gd name="connsiteY3" fmla="*/ 0 h 3162524"/>
              <a:gd name="connsiteX4" fmla="*/ 3162524 w 3162524"/>
              <a:gd name="connsiteY4" fmla="*/ 1581262 h 3162524"/>
              <a:gd name="connsiteX5" fmla="*/ 1581262 w 3162524"/>
              <a:gd name="connsiteY5" fmla="*/ 3162524 h 3162524"/>
              <a:gd name="connsiteX6" fmla="*/ 0 w 3162524"/>
              <a:gd name="connsiteY6" fmla="*/ 1581262 h 3162524"/>
              <a:gd name="connsiteX7" fmla="*/ 819 w 3162524"/>
              <a:gd name="connsiteY7" fmla="*/ 1565040 h 3162524"/>
              <a:gd name="connsiteX8" fmla="*/ 0 w 3162524"/>
              <a:gd name="connsiteY8" fmla="*/ 156504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524" h="3162524">
                <a:moveTo>
                  <a:pt x="0" y="0"/>
                </a:moveTo>
                <a:lnTo>
                  <a:pt x="1565040" y="0"/>
                </a:lnTo>
                <a:lnTo>
                  <a:pt x="1565040" y="819"/>
                </a:lnTo>
                <a:lnTo>
                  <a:pt x="1581262" y="0"/>
                </a:ln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cubicBezTo>
                  <a:pt x="707955" y="3162524"/>
                  <a:pt x="0" y="2454569"/>
                  <a:pt x="0" y="1581262"/>
                </a:cubicBezTo>
                <a:lnTo>
                  <a:pt x="819" y="1565040"/>
                </a:lnTo>
                <a:lnTo>
                  <a:pt x="0" y="15650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pic>
        <p:nvPicPr>
          <p:cNvPr id="13" name="Picture 12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54E8EAF-0DF8-1D49-B612-ABB16C23D6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E27CE6-6516-DF4F-B40D-502E4B8D3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71A16-75CB-584B-8F82-51604506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94FC9-10F3-1C45-B008-7393DE3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57757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61DD-3306-3D4D-B7EB-6BAD6745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3" y="1825625"/>
            <a:ext cx="9373093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3D7D-975E-1C4A-A7C9-562D7365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1BB9-93DE-F24F-AB94-C6128965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D29BE-8326-A94F-B51C-7029EB5B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54E8EAF-0DF8-1D49-B612-ABB16C23D6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B50DD7-AA54-9740-981B-B46725DD0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04D9E-934F-5D49-A68B-99F093FC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81507" cy="1146175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51D4-B5BF-B648-B3D1-696368B64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64" y="1677988"/>
            <a:ext cx="6250776" cy="44989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9BD12-8B26-2140-BFEF-81C7794F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2396A-EBE1-2647-AC54-2F251339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372CE-134C-E24F-9B1F-4BFC23AB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2399D-6153-7F47-92B8-39256BFE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2" name="Picture 11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D72773E-2728-044B-9D87-6891644AA5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7C32BD-A6FF-B24D-91F3-919E4D45E7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2203" y="1690687"/>
            <a:ext cx="3899780" cy="4498975"/>
          </a:xfrm>
          <a:custGeom>
            <a:avLst/>
            <a:gdLst>
              <a:gd name="connsiteX0" fmla="*/ 0 w 4597236"/>
              <a:gd name="connsiteY0" fmla="*/ 0 h 5303593"/>
              <a:gd name="connsiteX1" fmla="*/ 4597236 w 4597236"/>
              <a:gd name="connsiteY1" fmla="*/ 0 h 5303593"/>
              <a:gd name="connsiteX2" fmla="*/ 4597236 w 4597236"/>
              <a:gd name="connsiteY2" fmla="*/ 3203103 h 5303593"/>
              <a:gd name="connsiteX3" fmla="*/ 4597236 w 4597236"/>
              <a:gd name="connsiteY3" fmla="*/ 3534724 h 5303593"/>
              <a:gd name="connsiteX4" fmla="*/ 4597236 w 4597236"/>
              <a:gd name="connsiteY4" fmla="*/ 4495404 h 5303593"/>
              <a:gd name="connsiteX5" fmla="*/ 4597236 w 4597236"/>
              <a:gd name="connsiteY5" fmla="*/ 4953504 h 5303593"/>
              <a:gd name="connsiteX6" fmla="*/ 4247147 w 4597236"/>
              <a:gd name="connsiteY6" fmla="*/ 5303593 h 5303593"/>
              <a:gd name="connsiteX7" fmla="*/ 3164901 w 4597236"/>
              <a:gd name="connsiteY7" fmla="*/ 5303593 h 5303593"/>
              <a:gd name="connsiteX8" fmla="*/ 1849909 w 4597236"/>
              <a:gd name="connsiteY8" fmla="*/ 5303593 h 5303593"/>
              <a:gd name="connsiteX9" fmla="*/ 1849909 w 4597236"/>
              <a:gd name="connsiteY9" fmla="*/ 5302284 h 5303593"/>
              <a:gd name="connsiteX10" fmla="*/ 0 w 4597236"/>
              <a:gd name="connsiteY10" fmla="*/ 5300442 h 5303593"/>
              <a:gd name="connsiteX11" fmla="*/ 0 w 4597236"/>
              <a:gd name="connsiteY11" fmla="*/ 3534724 h 5303593"/>
              <a:gd name="connsiteX12" fmla="*/ 0 w 4597236"/>
              <a:gd name="connsiteY12" fmla="*/ 2235868 h 530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7236" h="5303593">
                <a:moveTo>
                  <a:pt x="0" y="0"/>
                </a:moveTo>
                <a:lnTo>
                  <a:pt x="4597236" y="0"/>
                </a:lnTo>
                <a:lnTo>
                  <a:pt x="4597236" y="3203103"/>
                </a:lnTo>
                <a:lnTo>
                  <a:pt x="4597236" y="3534724"/>
                </a:lnTo>
                <a:lnTo>
                  <a:pt x="4597236" y="4495404"/>
                </a:lnTo>
                <a:lnTo>
                  <a:pt x="4597236" y="4953504"/>
                </a:lnTo>
                <a:cubicBezTo>
                  <a:pt x="4597236" y="5146853"/>
                  <a:pt x="4440496" y="5303593"/>
                  <a:pt x="4247147" y="5303593"/>
                </a:cubicBezTo>
                <a:lnTo>
                  <a:pt x="3164901" y="5303593"/>
                </a:lnTo>
                <a:lnTo>
                  <a:pt x="1849909" y="5303593"/>
                </a:lnTo>
                <a:lnTo>
                  <a:pt x="1849909" y="5302284"/>
                </a:lnTo>
                <a:lnTo>
                  <a:pt x="0" y="5300442"/>
                </a:lnTo>
                <a:lnTo>
                  <a:pt x="0" y="3534724"/>
                </a:lnTo>
                <a:lnTo>
                  <a:pt x="0" y="223586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7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E5F2C3-729C-6447-A34F-07593FC26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C8010-3A3C-BC4D-8F22-3F33B54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34006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CCEC8-3CF6-F245-82CA-37679388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64" y="1681163"/>
            <a:ext cx="62812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FA320-02D8-1943-B89D-754FBA8BE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64" y="2505075"/>
            <a:ext cx="6281256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FD424-AC5E-BC49-91A6-F4740FB2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1713C-B49E-074E-B78D-52E720F6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59AA4-C620-F141-853C-789B9A88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8097E7-66C6-0840-8C32-1253A8607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3" name="Picture 12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75731CE-DC0A-204C-9382-5916E1AF69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EC3114C5-6E02-0745-8D65-A446C6341D9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2203" y="1690687"/>
            <a:ext cx="3899780" cy="4498975"/>
          </a:xfrm>
          <a:custGeom>
            <a:avLst/>
            <a:gdLst>
              <a:gd name="connsiteX0" fmla="*/ 0 w 4597236"/>
              <a:gd name="connsiteY0" fmla="*/ 0 h 5303593"/>
              <a:gd name="connsiteX1" fmla="*/ 4597236 w 4597236"/>
              <a:gd name="connsiteY1" fmla="*/ 0 h 5303593"/>
              <a:gd name="connsiteX2" fmla="*/ 4597236 w 4597236"/>
              <a:gd name="connsiteY2" fmla="*/ 3203103 h 5303593"/>
              <a:gd name="connsiteX3" fmla="*/ 4597236 w 4597236"/>
              <a:gd name="connsiteY3" fmla="*/ 3534724 h 5303593"/>
              <a:gd name="connsiteX4" fmla="*/ 4597236 w 4597236"/>
              <a:gd name="connsiteY4" fmla="*/ 4495404 h 5303593"/>
              <a:gd name="connsiteX5" fmla="*/ 4597236 w 4597236"/>
              <a:gd name="connsiteY5" fmla="*/ 4953504 h 5303593"/>
              <a:gd name="connsiteX6" fmla="*/ 4247147 w 4597236"/>
              <a:gd name="connsiteY6" fmla="*/ 5303593 h 5303593"/>
              <a:gd name="connsiteX7" fmla="*/ 3164901 w 4597236"/>
              <a:gd name="connsiteY7" fmla="*/ 5303593 h 5303593"/>
              <a:gd name="connsiteX8" fmla="*/ 1849909 w 4597236"/>
              <a:gd name="connsiteY8" fmla="*/ 5303593 h 5303593"/>
              <a:gd name="connsiteX9" fmla="*/ 1849909 w 4597236"/>
              <a:gd name="connsiteY9" fmla="*/ 5302284 h 5303593"/>
              <a:gd name="connsiteX10" fmla="*/ 0 w 4597236"/>
              <a:gd name="connsiteY10" fmla="*/ 5300442 h 5303593"/>
              <a:gd name="connsiteX11" fmla="*/ 0 w 4597236"/>
              <a:gd name="connsiteY11" fmla="*/ 3534724 h 5303593"/>
              <a:gd name="connsiteX12" fmla="*/ 0 w 4597236"/>
              <a:gd name="connsiteY12" fmla="*/ 2235868 h 530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7236" h="5303593">
                <a:moveTo>
                  <a:pt x="0" y="0"/>
                </a:moveTo>
                <a:lnTo>
                  <a:pt x="4597236" y="0"/>
                </a:lnTo>
                <a:lnTo>
                  <a:pt x="4597236" y="3203103"/>
                </a:lnTo>
                <a:lnTo>
                  <a:pt x="4597236" y="3534724"/>
                </a:lnTo>
                <a:lnTo>
                  <a:pt x="4597236" y="4495404"/>
                </a:lnTo>
                <a:lnTo>
                  <a:pt x="4597236" y="4953504"/>
                </a:lnTo>
                <a:cubicBezTo>
                  <a:pt x="4597236" y="5146853"/>
                  <a:pt x="4440496" y="5303593"/>
                  <a:pt x="4247147" y="5303593"/>
                </a:cubicBezTo>
                <a:lnTo>
                  <a:pt x="3164901" y="5303593"/>
                </a:lnTo>
                <a:lnTo>
                  <a:pt x="1849909" y="5303593"/>
                </a:lnTo>
                <a:lnTo>
                  <a:pt x="1849909" y="5302284"/>
                </a:lnTo>
                <a:lnTo>
                  <a:pt x="0" y="5300442"/>
                </a:lnTo>
                <a:lnTo>
                  <a:pt x="0" y="3534724"/>
                </a:lnTo>
                <a:lnTo>
                  <a:pt x="0" y="223586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B50DD7-AA54-9740-981B-B46725DD0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04D9E-934F-5D49-A68B-99F093FC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81507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51D4-B5BF-B648-B3D1-696368B64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64" y="1825625"/>
            <a:ext cx="547353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9BD12-8B26-2140-BFEF-81C7794F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2396A-EBE1-2647-AC54-2F251339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372CE-134C-E24F-9B1F-4BFC23AB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42399D-6153-7F47-92B8-39256BFE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2" name="Picture 11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D72773E-2728-044B-9D87-6891644AA5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A62559-EDD4-4B48-B85D-2D8137B590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47353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0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E5F2C3-729C-6447-A34F-07593FC26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C8010-3A3C-BC4D-8F22-3F33B542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34006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CCEC8-3CF6-F245-82CA-37679388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64" y="1681163"/>
            <a:ext cx="5451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FA320-02D8-1943-B89D-754FBA8BE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264" y="2505075"/>
            <a:ext cx="5451311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FD424-AC5E-BC49-91A6-F4740FB2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1713C-B49E-074E-B78D-52E720F6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59AA4-C620-F141-853C-789B9A88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8097E7-66C6-0840-8C32-1253A8607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3" name="Picture 12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75731CE-DC0A-204C-9382-5916E1AF69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0E45A-5BD5-2741-9A92-A81204DE3F7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681163"/>
            <a:ext cx="5451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7D7F2A-AFB9-FC4E-A01D-BA1D0B43FA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2505075"/>
            <a:ext cx="5451311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6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8ABE-B0BC-C34E-9FE9-CD29C4D4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3E708-56B4-8D42-A5DE-1ECC66F3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877EB-687E-ED47-A37C-84FC579F1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BFE09-FC32-5F4E-97D9-354598503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1BD08-9B2F-1541-B509-52CCF50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1370A4-3284-0E4D-B6F7-61D847C0EC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6442" y="1532221"/>
            <a:ext cx="4353708" cy="4353708"/>
          </a:xfrm>
          <a:custGeom>
            <a:avLst/>
            <a:gdLst>
              <a:gd name="connsiteX0" fmla="*/ 0 w 3162524"/>
              <a:gd name="connsiteY0" fmla="*/ 0 h 3162524"/>
              <a:gd name="connsiteX1" fmla="*/ 1565040 w 3162524"/>
              <a:gd name="connsiteY1" fmla="*/ 0 h 3162524"/>
              <a:gd name="connsiteX2" fmla="*/ 1565040 w 3162524"/>
              <a:gd name="connsiteY2" fmla="*/ 819 h 3162524"/>
              <a:gd name="connsiteX3" fmla="*/ 1581262 w 3162524"/>
              <a:gd name="connsiteY3" fmla="*/ 0 h 3162524"/>
              <a:gd name="connsiteX4" fmla="*/ 3162524 w 3162524"/>
              <a:gd name="connsiteY4" fmla="*/ 1581262 h 3162524"/>
              <a:gd name="connsiteX5" fmla="*/ 1581262 w 3162524"/>
              <a:gd name="connsiteY5" fmla="*/ 3162524 h 3162524"/>
              <a:gd name="connsiteX6" fmla="*/ 0 w 3162524"/>
              <a:gd name="connsiteY6" fmla="*/ 1581262 h 3162524"/>
              <a:gd name="connsiteX7" fmla="*/ 819 w 3162524"/>
              <a:gd name="connsiteY7" fmla="*/ 1565040 h 3162524"/>
              <a:gd name="connsiteX8" fmla="*/ 0 w 3162524"/>
              <a:gd name="connsiteY8" fmla="*/ 156504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524" h="3162524">
                <a:moveTo>
                  <a:pt x="0" y="0"/>
                </a:moveTo>
                <a:lnTo>
                  <a:pt x="1565040" y="0"/>
                </a:lnTo>
                <a:lnTo>
                  <a:pt x="1565040" y="819"/>
                </a:lnTo>
                <a:lnTo>
                  <a:pt x="1581262" y="0"/>
                </a:ln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cubicBezTo>
                  <a:pt x="707955" y="3162524"/>
                  <a:pt x="0" y="2454569"/>
                  <a:pt x="0" y="1581262"/>
                </a:cubicBezTo>
                <a:lnTo>
                  <a:pt x="819" y="1565040"/>
                </a:lnTo>
                <a:lnTo>
                  <a:pt x="0" y="15650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2AC1C80-16B2-6542-8C8C-F062600E7057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386334" y="3602038"/>
            <a:ext cx="501125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2EB82D1-9D58-E14A-8440-FD60A478D7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F39CF0-6695-C444-93CE-831646D3F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532221"/>
            <a:ext cx="5011200" cy="1977742"/>
          </a:xfr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5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A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8ABE-B0BC-C34E-9FE9-CD29C4D4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3E708-56B4-8D42-A5DE-1ECC66F3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877EB-687E-ED47-A37C-84FC579F1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7BFE09-FC32-5F4E-97D9-3545985039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1BD08-9B2F-1541-B509-52CCF50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45D811-8D7A-3446-B22F-DF6C6F2A25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29338" y="1532221"/>
            <a:ext cx="4353708" cy="4353708"/>
          </a:xfrm>
          <a:custGeom>
            <a:avLst/>
            <a:gdLst>
              <a:gd name="connsiteX0" fmla="*/ 1581262 w 3162524"/>
              <a:gd name="connsiteY0" fmla="*/ 0 h 3162524"/>
              <a:gd name="connsiteX1" fmla="*/ 3162524 w 3162524"/>
              <a:gd name="connsiteY1" fmla="*/ 1581262 h 3162524"/>
              <a:gd name="connsiteX2" fmla="*/ 1581262 w 3162524"/>
              <a:gd name="connsiteY2" fmla="*/ 3162524 h 3162524"/>
              <a:gd name="connsiteX3" fmla="*/ 1565040 w 3162524"/>
              <a:gd name="connsiteY3" fmla="*/ 3161705 h 3162524"/>
              <a:gd name="connsiteX4" fmla="*/ 1565040 w 3162524"/>
              <a:gd name="connsiteY4" fmla="*/ 3162524 h 3162524"/>
              <a:gd name="connsiteX5" fmla="*/ 0 w 3162524"/>
              <a:gd name="connsiteY5" fmla="*/ 3162524 h 3162524"/>
              <a:gd name="connsiteX6" fmla="*/ 0 w 3162524"/>
              <a:gd name="connsiteY6" fmla="*/ 1597484 h 3162524"/>
              <a:gd name="connsiteX7" fmla="*/ 819 w 3162524"/>
              <a:gd name="connsiteY7" fmla="*/ 1597484 h 3162524"/>
              <a:gd name="connsiteX8" fmla="*/ 0 w 3162524"/>
              <a:gd name="connsiteY8" fmla="*/ 1581262 h 3162524"/>
              <a:gd name="connsiteX9" fmla="*/ 1581262 w 3162524"/>
              <a:gd name="connsiteY9" fmla="*/ 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524" h="3162524">
                <a:moveTo>
                  <a:pt x="1581262" y="0"/>
                </a:move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lnTo>
                  <a:pt x="1565040" y="3161705"/>
                </a:lnTo>
                <a:lnTo>
                  <a:pt x="1565040" y="3162524"/>
                </a:lnTo>
                <a:lnTo>
                  <a:pt x="0" y="3162524"/>
                </a:lnTo>
                <a:lnTo>
                  <a:pt x="0" y="1597484"/>
                </a:lnTo>
                <a:lnTo>
                  <a:pt x="819" y="1597484"/>
                </a:lnTo>
                <a:lnTo>
                  <a:pt x="0" y="1581262"/>
                </a:lnTo>
                <a:cubicBezTo>
                  <a:pt x="0" y="707955"/>
                  <a:pt x="707955" y="0"/>
                  <a:pt x="1581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F8F18BB-8F6A-2B43-BFD2-73B768251883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86334" y="3602038"/>
            <a:ext cx="501125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27EA0188-90A0-E345-B6D3-48FA4E876D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74D5BCA-6457-A94B-A3D6-8FAE35CD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532221"/>
            <a:ext cx="5011200" cy="1977742"/>
          </a:xfr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49C8-2151-E347-BB75-1AC1CEE5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3600"/>
            <a:ext cx="944088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99DFB-EEB7-1040-A178-89F667F2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639" y="6356350"/>
            <a:ext cx="3070761" cy="365125"/>
          </a:xfrm>
        </p:spPr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2D944-F701-9C4A-8BC2-47C32885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B22B9-8DC9-0748-AB60-7FB5BB98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99879-F66F-8C48-80C0-5F090D1D7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9263C-8EDD-4C46-A118-A5A1DF550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1" name="Picture 10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65A1278-3B7C-074C-88AB-96BE453117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BAFCEF55-58E2-4D4D-A02F-C1697071597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82041" y="1860118"/>
            <a:ext cx="6198429" cy="4136197"/>
          </a:xfrm>
          <a:custGeom>
            <a:avLst/>
            <a:gdLst>
              <a:gd name="connsiteX0" fmla="*/ 0 w 7296405"/>
              <a:gd name="connsiteY0" fmla="*/ 0 h 4868876"/>
              <a:gd name="connsiteX1" fmla="*/ 7295813 w 7296405"/>
              <a:gd name="connsiteY1" fmla="*/ 0 h 4868876"/>
              <a:gd name="connsiteX2" fmla="*/ 7296035 w 7296405"/>
              <a:gd name="connsiteY2" fmla="*/ 1382767 h 4868876"/>
              <a:gd name="connsiteX3" fmla="*/ 7296063 w 7296405"/>
              <a:gd name="connsiteY3" fmla="*/ 1535126 h 4868876"/>
              <a:gd name="connsiteX4" fmla="*/ 7296405 w 7296405"/>
              <a:gd name="connsiteY4" fmla="*/ 1535126 h 4868876"/>
              <a:gd name="connsiteX5" fmla="*/ 7296405 w 7296405"/>
              <a:gd name="connsiteY5" fmla="*/ 3586175 h 4868876"/>
              <a:gd name="connsiteX6" fmla="*/ 7296405 w 7296405"/>
              <a:gd name="connsiteY6" fmla="*/ 4313240 h 4868876"/>
              <a:gd name="connsiteX7" fmla="*/ 6740769 w 7296405"/>
              <a:gd name="connsiteY7" fmla="*/ 4868876 h 4868876"/>
              <a:gd name="connsiteX8" fmla="*/ 5023105 w 7296405"/>
              <a:gd name="connsiteY8" fmla="*/ 4868876 h 4868876"/>
              <a:gd name="connsiteX9" fmla="*/ 2936043 w 7296405"/>
              <a:gd name="connsiteY9" fmla="*/ 4868876 h 4868876"/>
              <a:gd name="connsiteX10" fmla="*/ 2936043 w 7296405"/>
              <a:gd name="connsiteY10" fmla="*/ 4866798 h 4868876"/>
              <a:gd name="connsiteX11" fmla="*/ 0 w 7296405"/>
              <a:gd name="connsiteY11" fmla="*/ 4863875 h 486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6405" h="4868876">
                <a:moveTo>
                  <a:pt x="0" y="0"/>
                </a:moveTo>
                <a:lnTo>
                  <a:pt x="7295813" y="0"/>
                </a:lnTo>
                <a:cubicBezTo>
                  <a:pt x="7295887" y="529235"/>
                  <a:pt x="7295961" y="967386"/>
                  <a:pt x="7296035" y="1382767"/>
                </a:cubicBezTo>
                <a:lnTo>
                  <a:pt x="7296063" y="1535126"/>
                </a:lnTo>
                <a:lnTo>
                  <a:pt x="7296405" y="1535126"/>
                </a:lnTo>
                <a:lnTo>
                  <a:pt x="7296405" y="3586175"/>
                </a:lnTo>
                <a:lnTo>
                  <a:pt x="7296405" y="4313240"/>
                </a:lnTo>
                <a:cubicBezTo>
                  <a:pt x="7296405" y="4620109"/>
                  <a:pt x="7047638" y="4868876"/>
                  <a:pt x="6740769" y="4868876"/>
                </a:cubicBezTo>
                <a:lnTo>
                  <a:pt x="5023105" y="4868876"/>
                </a:lnTo>
                <a:lnTo>
                  <a:pt x="2936043" y="4868876"/>
                </a:lnTo>
                <a:lnTo>
                  <a:pt x="2936043" y="4866798"/>
                </a:lnTo>
                <a:lnTo>
                  <a:pt x="0" y="48638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A1808B3-F094-ED40-85BC-303CFFBC5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64" y="1825625"/>
            <a:ext cx="4526479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1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49C8-2151-E347-BB75-1AC1CEE5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3600"/>
            <a:ext cx="9440883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99DFB-EEB7-1040-A178-89F667F2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639" y="6356350"/>
            <a:ext cx="3070761" cy="365125"/>
          </a:xfrm>
        </p:spPr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2D944-F701-9C4A-8BC2-47C32885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B22B9-8DC9-0748-AB60-7FB5BB98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99879-F66F-8C48-80C0-5F090D1D7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9263C-8EDD-4C46-A118-A5A1DF550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1" name="Picture 10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65A1278-3B7C-074C-88AB-96BE453117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7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oubl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>
            <a:extLst>
              <a:ext uri="{FF2B5EF4-FFF2-40B4-BE49-F238E27FC236}">
                <a16:creationId xmlns:a16="http://schemas.microsoft.com/office/drawing/2014/main" id="{585F10A0-78FD-EB4E-9816-8ECAE24B57AE}"/>
              </a:ext>
            </a:extLst>
          </p:cNvPr>
          <p:cNvSpPr/>
          <p:nvPr userDrawn="1"/>
        </p:nvSpPr>
        <p:spPr>
          <a:xfrm rot="16200000">
            <a:off x="5367291" y="1290931"/>
            <a:ext cx="1373316" cy="1373316"/>
          </a:xfrm>
          <a:prstGeom prst="teardrop">
            <a:avLst/>
          </a:prstGeom>
          <a:solidFill>
            <a:srgbClr val="38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350E660E-7562-6B49-B157-CDF2A0432716}"/>
              </a:ext>
            </a:extLst>
          </p:cNvPr>
          <p:cNvSpPr/>
          <p:nvPr userDrawn="1"/>
        </p:nvSpPr>
        <p:spPr>
          <a:xfrm rot="10800000">
            <a:off x="9206675" y="3819463"/>
            <a:ext cx="1373315" cy="1373315"/>
          </a:xfrm>
          <a:prstGeom prst="teardrop">
            <a:avLst/>
          </a:prstGeom>
          <a:solidFill>
            <a:srgbClr val="75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AE6790E-0A8B-0A4D-A6AB-3F7B0EBD76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54165" y="1083636"/>
            <a:ext cx="4114800" cy="4114800"/>
          </a:xfrm>
          <a:custGeom>
            <a:avLst/>
            <a:gdLst>
              <a:gd name="connsiteX0" fmla="*/ 0 w 3162524"/>
              <a:gd name="connsiteY0" fmla="*/ 0 h 3162524"/>
              <a:gd name="connsiteX1" fmla="*/ 1565040 w 3162524"/>
              <a:gd name="connsiteY1" fmla="*/ 0 h 3162524"/>
              <a:gd name="connsiteX2" fmla="*/ 1565040 w 3162524"/>
              <a:gd name="connsiteY2" fmla="*/ 819 h 3162524"/>
              <a:gd name="connsiteX3" fmla="*/ 1581262 w 3162524"/>
              <a:gd name="connsiteY3" fmla="*/ 0 h 3162524"/>
              <a:gd name="connsiteX4" fmla="*/ 3162524 w 3162524"/>
              <a:gd name="connsiteY4" fmla="*/ 1581262 h 3162524"/>
              <a:gd name="connsiteX5" fmla="*/ 1581262 w 3162524"/>
              <a:gd name="connsiteY5" fmla="*/ 3162524 h 3162524"/>
              <a:gd name="connsiteX6" fmla="*/ 0 w 3162524"/>
              <a:gd name="connsiteY6" fmla="*/ 1581262 h 3162524"/>
              <a:gd name="connsiteX7" fmla="*/ 819 w 3162524"/>
              <a:gd name="connsiteY7" fmla="*/ 1565040 h 3162524"/>
              <a:gd name="connsiteX8" fmla="*/ 0 w 3162524"/>
              <a:gd name="connsiteY8" fmla="*/ 156504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524" h="3162524">
                <a:moveTo>
                  <a:pt x="0" y="0"/>
                </a:moveTo>
                <a:lnTo>
                  <a:pt x="1565040" y="0"/>
                </a:lnTo>
                <a:lnTo>
                  <a:pt x="1565040" y="819"/>
                </a:lnTo>
                <a:lnTo>
                  <a:pt x="1581262" y="0"/>
                </a:ln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cubicBezTo>
                  <a:pt x="707955" y="3162524"/>
                  <a:pt x="0" y="2454569"/>
                  <a:pt x="0" y="1581262"/>
                </a:cubicBezTo>
                <a:lnTo>
                  <a:pt x="819" y="1565040"/>
                </a:lnTo>
                <a:lnTo>
                  <a:pt x="0" y="15650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6305A2-819B-744F-803D-0E25E2C7F0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13693" y="3644329"/>
            <a:ext cx="2029425" cy="2029425"/>
          </a:xfrm>
          <a:custGeom>
            <a:avLst/>
            <a:gdLst>
              <a:gd name="connsiteX0" fmla="*/ 1581262 w 3162524"/>
              <a:gd name="connsiteY0" fmla="*/ 0 h 3162524"/>
              <a:gd name="connsiteX1" fmla="*/ 3162524 w 3162524"/>
              <a:gd name="connsiteY1" fmla="*/ 1581262 h 3162524"/>
              <a:gd name="connsiteX2" fmla="*/ 1581262 w 3162524"/>
              <a:gd name="connsiteY2" fmla="*/ 3162524 h 3162524"/>
              <a:gd name="connsiteX3" fmla="*/ 1565040 w 3162524"/>
              <a:gd name="connsiteY3" fmla="*/ 3161705 h 3162524"/>
              <a:gd name="connsiteX4" fmla="*/ 1565040 w 3162524"/>
              <a:gd name="connsiteY4" fmla="*/ 3162524 h 3162524"/>
              <a:gd name="connsiteX5" fmla="*/ 0 w 3162524"/>
              <a:gd name="connsiteY5" fmla="*/ 3162524 h 3162524"/>
              <a:gd name="connsiteX6" fmla="*/ 0 w 3162524"/>
              <a:gd name="connsiteY6" fmla="*/ 1597484 h 3162524"/>
              <a:gd name="connsiteX7" fmla="*/ 819 w 3162524"/>
              <a:gd name="connsiteY7" fmla="*/ 1597484 h 3162524"/>
              <a:gd name="connsiteX8" fmla="*/ 0 w 3162524"/>
              <a:gd name="connsiteY8" fmla="*/ 1581262 h 3162524"/>
              <a:gd name="connsiteX9" fmla="*/ 1581262 w 3162524"/>
              <a:gd name="connsiteY9" fmla="*/ 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524" h="3162524">
                <a:moveTo>
                  <a:pt x="1581262" y="0"/>
                </a:move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lnTo>
                  <a:pt x="1565040" y="3161705"/>
                </a:lnTo>
                <a:lnTo>
                  <a:pt x="1565040" y="3162524"/>
                </a:lnTo>
                <a:lnTo>
                  <a:pt x="0" y="3162524"/>
                </a:lnTo>
                <a:lnTo>
                  <a:pt x="0" y="1597484"/>
                </a:lnTo>
                <a:lnTo>
                  <a:pt x="819" y="1597484"/>
                </a:lnTo>
                <a:lnTo>
                  <a:pt x="0" y="1581262"/>
                </a:lnTo>
                <a:cubicBezTo>
                  <a:pt x="0" y="707955"/>
                  <a:pt x="707955" y="0"/>
                  <a:pt x="1581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27B61D7-2FB5-FD41-9E64-B9BFAB6E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122363"/>
            <a:ext cx="5011200" cy="2387600"/>
          </a:xfrm>
          <a:noFill/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FAA430B-5C82-1A4E-8B5D-98775C47F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20" y="3602038"/>
            <a:ext cx="501125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7" name="Picture 16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663EF89-26AC-0D41-AD44-BE125FF2B5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B2760-F673-1C4C-A76A-1D7B75E2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02C21-D87F-584D-9A50-9A53A55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EBD2-053A-2D4F-89A0-6F0D65DC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D6B270-D3B3-2E42-B2DF-C8219F189C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265" y="1275841"/>
            <a:ext cx="3334260" cy="3334260"/>
          </a:xfrm>
          <a:custGeom>
            <a:avLst/>
            <a:gdLst>
              <a:gd name="connsiteX0" fmla="*/ 0 w 3162524"/>
              <a:gd name="connsiteY0" fmla="*/ 0 h 3162524"/>
              <a:gd name="connsiteX1" fmla="*/ 1565040 w 3162524"/>
              <a:gd name="connsiteY1" fmla="*/ 0 h 3162524"/>
              <a:gd name="connsiteX2" fmla="*/ 1565040 w 3162524"/>
              <a:gd name="connsiteY2" fmla="*/ 819 h 3162524"/>
              <a:gd name="connsiteX3" fmla="*/ 1581262 w 3162524"/>
              <a:gd name="connsiteY3" fmla="*/ 0 h 3162524"/>
              <a:gd name="connsiteX4" fmla="*/ 3162524 w 3162524"/>
              <a:gd name="connsiteY4" fmla="*/ 1581262 h 3162524"/>
              <a:gd name="connsiteX5" fmla="*/ 1581262 w 3162524"/>
              <a:gd name="connsiteY5" fmla="*/ 3162524 h 3162524"/>
              <a:gd name="connsiteX6" fmla="*/ 0 w 3162524"/>
              <a:gd name="connsiteY6" fmla="*/ 1581262 h 3162524"/>
              <a:gd name="connsiteX7" fmla="*/ 819 w 3162524"/>
              <a:gd name="connsiteY7" fmla="*/ 1565040 h 3162524"/>
              <a:gd name="connsiteX8" fmla="*/ 0 w 3162524"/>
              <a:gd name="connsiteY8" fmla="*/ 156504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524" h="3162524">
                <a:moveTo>
                  <a:pt x="0" y="0"/>
                </a:moveTo>
                <a:lnTo>
                  <a:pt x="1565040" y="0"/>
                </a:lnTo>
                <a:lnTo>
                  <a:pt x="1565040" y="819"/>
                </a:lnTo>
                <a:lnTo>
                  <a:pt x="1581262" y="0"/>
                </a:ln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cubicBezTo>
                  <a:pt x="707955" y="3162524"/>
                  <a:pt x="0" y="2454569"/>
                  <a:pt x="0" y="1581262"/>
                </a:cubicBezTo>
                <a:lnTo>
                  <a:pt x="819" y="1565040"/>
                </a:lnTo>
                <a:lnTo>
                  <a:pt x="0" y="15650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C67BF1-E5D5-9F4B-A62D-123867B84B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6670" y="1275841"/>
            <a:ext cx="3334260" cy="3334260"/>
          </a:xfrm>
          <a:custGeom>
            <a:avLst/>
            <a:gdLst>
              <a:gd name="connsiteX0" fmla="*/ 1581262 w 3162524"/>
              <a:gd name="connsiteY0" fmla="*/ 0 h 3162524"/>
              <a:gd name="connsiteX1" fmla="*/ 3162524 w 3162524"/>
              <a:gd name="connsiteY1" fmla="*/ 1581262 h 3162524"/>
              <a:gd name="connsiteX2" fmla="*/ 1581262 w 3162524"/>
              <a:gd name="connsiteY2" fmla="*/ 3162524 h 3162524"/>
              <a:gd name="connsiteX3" fmla="*/ 1565040 w 3162524"/>
              <a:gd name="connsiteY3" fmla="*/ 3161705 h 3162524"/>
              <a:gd name="connsiteX4" fmla="*/ 1565040 w 3162524"/>
              <a:gd name="connsiteY4" fmla="*/ 3162524 h 3162524"/>
              <a:gd name="connsiteX5" fmla="*/ 0 w 3162524"/>
              <a:gd name="connsiteY5" fmla="*/ 3162524 h 3162524"/>
              <a:gd name="connsiteX6" fmla="*/ 0 w 3162524"/>
              <a:gd name="connsiteY6" fmla="*/ 1597484 h 3162524"/>
              <a:gd name="connsiteX7" fmla="*/ 819 w 3162524"/>
              <a:gd name="connsiteY7" fmla="*/ 1597484 h 3162524"/>
              <a:gd name="connsiteX8" fmla="*/ 0 w 3162524"/>
              <a:gd name="connsiteY8" fmla="*/ 1581262 h 3162524"/>
              <a:gd name="connsiteX9" fmla="*/ 1581262 w 3162524"/>
              <a:gd name="connsiteY9" fmla="*/ 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524" h="3162524">
                <a:moveTo>
                  <a:pt x="1581262" y="0"/>
                </a:move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lnTo>
                  <a:pt x="1565040" y="3161705"/>
                </a:lnTo>
                <a:lnTo>
                  <a:pt x="1565040" y="3162524"/>
                </a:lnTo>
                <a:lnTo>
                  <a:pt x="0" y="3162524"/>
                </a:lnTo>
                <a:lnTo>
                  <a:pt x="0" y="1597484"/>
                </a:lnTo>
                <a:lnTo>
                  <a:pt x="819" y="1597484"/>
                </a:lnTo>
                <a:lnTo>
                  <a:pt x="0" y="1581262"/>
                </a:lnTo>
                <a:cubicBezTo>
                  <a:pt x="0" y="707955"/>
                  <a:pt x="707955" y="0"/>
                  <a:pt x="1581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AC23332E-0F77-0549-BDCB-1A0E70FDB7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4990" y="1275839"/>
            <a:ext cx="2306355" cy="3334261"/>
          </a:xfrm>
          <a:custGeom>
            <a:avLst/>
            <a:gdLst>
              <a:gd name="connsiteX0" fmla="*/ 0 w 3206750"/>
              <a:gd name="connsiteY0" fmla="*/ 0 h 4635948"/>
              <a:gd name="connsiteX1" fmla="*/ 1584673 w 3206750"/>
              <a:gd name="connsiteY1" fmla="*/ 0 h 4635948"/>
              <a:gd name="connsiteX2" fmla="*/ 1584673 w 3206750"/>
              <a:gd name="connsiteY2" fmla="*/ 944 h 4635948"/>
              <a:gd name="connsiteX3" fmla="*/ 1603375 w 3206750"/>
              <a:gd name="connsiteY3" fmla="*/ 0 h 4635948"/>
              <a:gd name="connsiteX4" fmla="*/ 3206750 w 3206750"/>
              <a:gd name="connsiteY4" fmla="*/ 1603375 h 4635948"/>
              <a:gd name="connsiteX5" fmla="*/ 3080749 w 3206750"/>
              <a:gd name="connsiteY5" fmla="*/ 2227481 h 4635948"/>
              <a:gd name="connsiteX6" fmla="*/ 3037156 w 3206750"/>
              <a:gd name="connsiteY6" fmla="*/ 2317974 h 4635948"/>
              <a:gd name="connsiteX7" fmla="*/ 3080749 w 3206750"/>
              <a:gd name="connsiteY7" fmla="*/ 2408467 h 4635948"/>
              <a:gd name="connsiteX8" fmla="*/ 3206750 w 3206750"/>
              <a:gd name="connsiteY8" fmla="*/ 3032573 h 4635948"/>
              <a:gd name="connsiteX9" fmla="*/ 1603375 w 3206750"/>
              <a:gd name="connsiteY9" fmla="*/ 4635948 h 4635948"/>
              <a:gd name="connsiteX10" fmla="*/ 1584673 w 3206750"/>
              <a:gd name="connsiteY10" fmla="*/ 4635004 h 4635948"/>
              <a:gd name="connsiteX11" fmla="*/ 1584673 w 3206750"/>
              <a:gd name="connsiteY11" fmla="*/ 4635948 h 4635948"/>
              <a:gd name="connsiteX12" fmla="*/ 0 w 3206750"/>
              <a:gd name="connsiteY12" fmla="*/ 4635948 h 4635948"/>
              <a:gd name="connsiteX13" fmla="*/ 0 w 3206750"/>
              <a:gd name="connsiteY13" fmla="*/ 3051275 h 4635948"/>
              <a:gd name="connsiteX14" fmla="*/ 945 w 3206750"/>
              <a:gd name="connsiteY14" fmla="*/ 3051275 h 4635948"/>
              <a:gd name="connsiteX15" fmla="*/ 0 w 3206750"/>
              <a:gd name="connsiteY15" fmla="*/ 3032573 h 4635948"/>
              <a:gd name="connsiteX16" fmla="*/ 126001 w 3206750"/>
              <a:gd name="connsiteY16" fmla="*/ 2408467 h 4635948"/>
              <a:gd name="connsiteX17" fmla="*/ 169594 w 3206750"/>
              <a:gd name="connsiteY17" fmla="*/ 2317974 h 4635948"/>
              <a:gd name="connsiteX18" fmla="*/ 126001 w 3206750"/>
              <a:gd name="connsiteY18" fmla="*/ 2227481 h 4635948"/>
              <a:gd name="connsiteX19" fmla="*/ 0 w 3206750"/>
              <a:gd name="connsiteY19" fmla="*/ 1603375 h 4635948"/>
              <a:gd name="connsiteX20" fmla="*/ 945 w 3206750"/>
              <a:gd name="connsiteY20" fmla="*/ 1584673 h 4635948"/>
              <a:gd name="connsiteX21" fmla="*/ 0 w 3206750"/>
              <a:gd name="connsiteY21" fmla="*/ 1584673 h 46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6750" h="4635948">
                <a:moveTo>
                  <a:pt x="0" y="0"/>
                </a:moveTo>
                <a:lnTo>
                  <a:pt x="1584673" y="0"/>
                </a:lnTo>
                <a:lnTo>
                  <a:pt x="1584673" y="944"/>
                </a:lnTo>
                <a:lnTo>
                  <a:pt x="1603375" y="0"/>
                </a:lnTo>
                <a:cubicBezTo>
                  <a:pt x="2488895" y="0"/>
                  <a:pt x="3206750" y="717855"/>
                  <a:pt x="3206750" y="1603375"/>
                </a:cubicBezTo>
                <a:cubicBezTo>
                  <a:pt x="3206750" y="1824755"/>
                  <a:pt x="3161884" y="2035656"/>
                  <a:pt x="3080749" y="2227481"/>
                </a:cubicBezTo>
                <a:lnTo>
                  <a:pt x="3037156" y="2317974"/>
                </a:lnTo>
                <a:lnTo>
                  <a:pt x="3080749" y="2408467"/>
                </a:lnTo>
                <a:cubicBezTo>
                  <a:pt x="3161884" y="2600292"/>
                  <a:pt x="3206750" y="2811193"/>
                  <a:pt x="3206750" y="3032573"/>
                </a:cubicBezTo>
                <a:cubicBezTo>
                  <a:pt x="3206750" y="3918093"/>
                  <a:pt x="2488895" y="4635948"/>
                  <a:pt x="1603375" y="4635948"/>
                </a:cubicBezTo>
                <a:lnTo>
                  <a:pt x="1584673" y="4635004"/>
                </a:lnTo>
                <a:lnTo>
                  <a:pt x="1584673" y="4635948"/>
                </a:lnTo>
                <a:lnTo>
                  <a:pt x="0" y="4635948"/>
                </a:lnTo>
                <a:lnTo>
                  <a:pt x="0" y="3051275"/>
                </a:lnTo>
                <a:lnTo>
                  <a:pt x="945" y="3051275"/>
                </a:lnTo>
                <a:lnTo>
                  <a:pt x="0" y="3032573"/>
                </a:lnTo>
                <a:cubicBezTo>
                  <a:pt x="0" y="2811193"/>
                  <a:pt x="44866" y="2600292"/>
                  <a:pt x="126001" y="2408467"/>
                </a:cubicBezTo>
                <a:lnTo>
                  <a:pt x="169594" y="2317974"/>
                </a:lnTo>
                <a:lnTo>
                  <a:pt x="126001" y="2227481"/>
                </a:lnTo>
                <a:cubicBezTo>
                  <a:pt x="44866" y="2035656"/>
                  <a:pt x="0" y="1824755"/>
                  <a:pt x="0" y="1603375"/>
                </a:cubicBezTo>
                <a:lnTo>
                  <a:pt x="945" y="1584673"/>
                </a:lnTo>
                <a:lnTo>
                  <a:pt x="0" y="15846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B2760-F673-1C4C-A76A-1D7B75E2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02C21-D87F-584D-9A50-9A53A55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4EBD2-053A-2D4F-89A0-6F0D65DC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DBA7EC00-257D-8C43-B123-6F0A83BBFA7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2160113"/>
            <a:ext cx="5549736" cy="3703326"/>
          </a:xfrm>
          <a:custGeom>
            <a:avLst/>
            <a:gdLst>
              <a:gd name="connsiteX0" fmla="*/ 0 w 7296405"/>
              <a:gd name="connsiteY0" fmla="*/ 0 h 4868876"/>
              <a:gd name="connsiteX1" fmla="*/ 7295813 w 7296405"/>
              <a:gd name="connsiteY1" fmla="*/ 0 h 4868876"/>
              <a:gd name="connsiteX2" fmla="*/ 7296035 w 7296405"/>
              <a:gd name="connsiteY2" fmla="*/ 1382767 h 4868876"/>
              <a:gd name="connsiteX3" fmla="*/ 7296063 w 7296405"/>
              <a:gd name="connsiteY3" fmla="*/ 1535126 h 4868876"/>
              <a:gd name="connsiteX4" fmla="*/ 7296405 w 7296405"/>
              <a:gd name="connsiteY4" fmla="*/ 1535126 h 4868876"/>
              <a:gd name="connsiteX5" fmla="*/ 7296405 w 7296405"/>
              <a:gd name="connsiteY5" fmla="*/ 3586175 h 4868876"/>
              <a:gd name="connsiteX6" fmla="*/ 7296405 w 7296405"/>
              <a:gd name="connsiteY6" fmla="*/ 4313240 h 4868876"/>
              <a:gd name="connsiteX7" fmla="*/ 6740769 w 7296405"/>
              <a:gd name="connsiteY7" fmla="*/ 4868876 h 4868876"/>
              <a:gd name="connsiteX8" fmla="*/ 5023105 w 7296405"/>
              <a:gd name="connsiteY8" fmla="*/ 4868876 h 4868876"/>
              <a:gd name="connsiteX9" fmla="*/ 2936043 w 7296405"/>
              <a:gd name="connsiteY9" fmla="*/ 4868876 h 4868876"/>
              <a:gd name="connsiteX10" fmla="*/ 2936043 w 7296405"/>
              <a:gd name="connsiteY10" fmla="*/ 4866798 h 4868876"/>
              <a:gd name="connsiteX11" fmla="*/ 0 w 7296405"/>
              <a:gd name="connsiteY11" fmla="*/ 4863875 h 486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96405" h="4868876">
                <a:moveTo>
                  <a:pt x="0" y="0"/>
                </a:moveTo>
                <a:lnTo>
                  <a:pt x="7295813" y="0"/>
                </a:lnTo>
                <a:cubicBezTo>
                  <a:pt x="7295887" y="529235"/>
                  <a:pt x="7295961" y="967386"/>
                  <a:pt x="7296035" y="1382767"/>
                </a:cubicBezTo>
                <a:lnTo>
                  <a:pt x="7296063" y="1535126"/>
                </a:lnTo>
                <a:lnTo>
                  <a:pt x="7296405" y="1535126"/>
                </a:lnTo>
                <a:lnTo>
                  <a:pt x="7296405" y="3586175"/>
                </a:lnTo>
                <a:lnTo>
                  <a:pt x="7296405" y="4313240"/>
                </a:lnTo>
                <a:cubicBezTo>
                  <a:pt x="7296405" y="4620109"/>
                  <a:pt x="7047638" y="4868876"/>
                  <a:pt x="6740769" y="4868876"/>
                </a:cubicBezTo>
                <a:lnTo>
                  <a:pt x="5023105" y="4868876"/>
                </a:lnTo>
                <a:lnTo>
                  <a:pt x="2936043" y="4868876"/>
                </a:lnTo>
                <a:lnTo>
                  <a:pt x="2936043" y="4866798"/>
                </a:lnTo>
                <a:lnTo>
                  <a:pt x="0" y="48638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F38D0F13-3625-7A40-8BDE-C7C01B6BAF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5031" y="559845"/>
            <a:ext cx="4597236" cy="5303593"/>
          </a:xfrm>
          <a:custGeom>
            <a:avLst/>
            <a:gdLst>
              <a:gd name="connsiteX0" fmla="*/ 0 w 4597236"/>
              <a:gd name="connsiteY0" fmla="*/ 0 h 5303593"/>
              <a:gd name="connsiteX1" fmla="*/ 4597236 w 4597236"/>
              <a:gd name="connsiteY1" fmla="*/ 0 h 5303593"/>
              <a:gd name="connsiteX2" fmla="*/ 4597236 w 4597236"/>
              <a:gd name="connsiteY2" fmla="*/ 3203103 h 5303593"/>
              <a:gd name="connsiteX3" fmla="*/ 4597236 w 4597236"/>
              <a:gd name="connsiteY3" fmla="*/ 3534724 h 5303593"/>
              <a:gd name="connsiteX4" fmla="*/ 4597236 w 4597236"/>
              <a:gd name="connsiteY4" fmla="*/ 4495404 h 5303593"/>
              <a:gd name="connsiteX5" fmla="*/ 4597236 w 4597236"/>
              <a:gd name="connsiteY5" fmla="*/ 4953504 h 5303593"/>
              <a:gd name="connsiteX6" fmla="*/ 4247147 w 4597236"/>
              <a:gd name="connsiteY6" fmla="*/ 5303593 h 5303593"/>
              <a:gd name="connsiteX7" fmla="*/ 3164901 w 4597236"/>
              <a:gd name="connsiteY7" fmla="*/ 5303593 h 5303593"/>
              <a:gd name="connsiteX8" fmla="*/ 1849909 w 4597236"/>
              <a:gd name="connsiteY8" fmla="*/ 5303593 h 5303593"/>
              <a:gd name="connsiteX9" fmla="*/ 1849909 w 4597236"/>
              <a:gd name="connsiteY9" fmla="*/ 5302284 h 5303593"/>
              <a:gd name="connsiteX10" fmla="*/ 0 w 4597236"/>
              <a:gd name="connsiteY10" fmla="*/ 5300442 h 5303593"/>
              <a:gd name="connsiteX11" fmla="*/ 0 w 4597236"/>
              <a:gd name="connsiteY11" fmla="*/ 3534724 h 5303593"/>
              <a:gd name="connsiteX12" fmla="*/ 0 w 4597236"/>
              <a:gd name="connsiteY12" fmla="*/ 2235868 h 530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7236" h="5303593">
                <a:moveTo>
                  <a:pt x="0" y="0"/>
                </a:moveTo>
                <a:lnTo>
                  <a:pt x="4597236" y="0"/>
                </a:lnTo>
                <a:lnTo>
                  <a:pt x="4597236" y="3203103"/>
                </a:lnTo>
                <a:lnTo>
                  <a:pt x="4597236" y="3534724"/>
                </a:lnTo>
                <a:lnTo>
                  <a:pt x="4597236" y="4495404"/>
                </a:lnTo>
                <a:lnTo>
                  <a:pt x="4597236" y="4953504"/>
                </a:lnTo>
                <a:cubicBezTo>
                  <a:pt x="4597236" y="5146853"/>
                  <a:pt x="4440496" y="5303593"/>
                  <a:pt x="4247147" y="5303593"/>
                </a:cubicBezTo>
                <a:lnTo>
                  <a:pt x="3164901" y="5303593"/>
                </a:lnTo>
                <a:lnTo>
                  <a:pt x="1849909" y="5303593"/>
                </a:lnTo>
                <a:lnTo>
                  <a:pt x="1849909" y="5302284"/>
                </a:lnTo>
                <a:lnTo>
                  <a:pt x="0" y="5300442"/>
                </a:lnTo>
                <a:lnTo>
                  <a:pt x="0" y="3534724"/>
                </a:lnTo>
                <a:lnTo>
                  <a:pt x="0" y="223586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4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0FFF02C-67F3-5B46-9770-B6E262DAE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6F7A5D-1796-1747-A447-4E56B7361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264" y="365125"/>
            <a:ext cx="9405258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Colours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B22F7-91D1-EC44-94B1-00F175E7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E568B-6CB5-2C47-8D06-70A4A4AC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045F1-EBBB-334A-A247-DA237C85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3CD07B-D996-144B-A3F1-E8FD4D29354A}"/>
              </a:ext>
            </a:extLst>
          </p:cNvPr>
          <p:cNvGrpSpPr/>
          <p:nvPr userDrawn="1"/>
        </p:nvGrpSpPr>
        <p:grpSpPr>
          <a:xfrm>
            <a:off x="985032" y="2157888"/>
            <a:ext cx="6276583" cy="3304078"/>
            <a:chOff x="800622" y="1894840"/>
            <a:chExt cx="9115482" cy="4798513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421CE081-0C92-1C49-84DE-BE9923DE1FCD}"/>
                </a:ext>
              </a:extLst>
            </p:cNvPr>
            <p:cNvSpPr/>
            <p:nvPr userDrawn="1"/>
          </p:nvSpPr>
          <p:spPr>
            <a:xfrm rot="16200000">
              <a:off x="800622" y="1894840"/>
              <a:ext cx="1078282" cy="1078282"/>
            </a:xfrm>
            <a:prstGeom prst="teardrop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6BCA3172-4AD1-C244-BA70-9141F02E9B89}"/>
                </a:ext>
              </a:extLst>
            </p:cNvPr>
            <p:cNvSpPr/>
            <p:nvPr userDrawn="1"/>
          </p:nvSpPr>
          <p:spPr>
            <a:xfrm rot="16200000">
              <a:off x="800622" y="3059761"/>
              <a:ext cx="1078282" cy="1078282"/>
            </a:xfrm>
            <a:prstGeom prst="teardrop">
              <a:avLst/>
            </a:prstGeom>
            <a:solidFill>
              <a:srgbClr val="00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5D3EDAB3-7FB6-9E47-AE48-41D2BD5305C5}"/>
                </a:ext>
              </a:extLst>
            </p:cNvPr>
            <p:cNvSpPr/>
            <p:nvPr userDrawn="1"/>
          </p:nvSpPr>
          <p:spPr>
            <a:xfrm rot="16200000">
              <a:off x="1930433" y="3059761"/>
              <a:ext cx="1078282" cy="1078282"/>
            </a:xfrm>
            <a:prstGeom prst="teardrop">
              <a:avLst/>
            </a:prstGeom>
            <a:solidFill>
              <a:srgbClr val="007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0FBA9FDB-538E-094E-8C94-7D59F66C909F}"/>
                </a:ext>
              </a:extLst>
            </p:cNvPr>
            <p:cNvSpPr/>
            <p:nvPr userDrawn="1"/>
          </p:nvSpPr>
          <p:spPr>
            <a:xfrm rot="16200000">
              <a:off x="3055308" y="3059761"/>
              <a:ext cx="1078282" cy="1078282"/>
            </a:xfrm>
            <a:prstGeom prst="teardrop">
              <a:avLst/>
            </a:prstGeom>
            <a:solidFill>
              <a:srgbClr val="38B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CABA1ABA-D216-E24E-95A8-F75A26DB2408}"/>
                </a:ext>
              </a:extLst>
            </p:cNvPr>
            <p:cNvSpPr/>
            <p:nvPr userDrawn="1"/>
          </p:nvSpPr>
          <p:spPr>
            <a:xfrm rot="16200000">
              <a:off x="4183408" y="3059761"/>
              <a:ext cx="1078282" cy="1078282"/>
            </a:xfrm>
            <a:prstGeom prst="teardrop">
              <a:avLst/>
            </a:prstGeom>
            <a:solidFill>
              <a:srgbClr val="00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DE22BDB8-493E-6745-AC90-0FE6C5C46449}"/>
                </a:ext>
              </a:extLst>
            </p:cNvPr>
            <p:cNvSpPr/>
            <p:nvPr userDrawn="1"/>
          </p:nvSpPr>
          <p:spPr>
            <a:xfrm rot="16200000">
              <a:off x="5321234" y="3059761"/>
              <a:ext cx="1078282" cy="1078282"/>
            </a:xfrm>
            <a:prstGeom prst="teardrop">
              <a:avLst/>
            </a:prstGeom>
            <a:solidFill>
              <a:srgbClr val="738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FE9DCF62-2A7E-1848-89AF-B3A1592D8062}"/>
                </a:ext>
              </a:extLst>
            </p:cNvPr>
            <p:cNvSpPr/>
            <p:nvPr userDrawn="1"/>
          </p:nvSpPr>
          <p:spPr>
            <a:xfrm rot="16200000">
              <a:off x="6476991" y="3059761"/>
              <a:ext cx="1078282" cy="1078282"/>
            </a:xfrm>
            <a:prstGeom prst="teardrop">
              <a:avLst/>
            </a:prstGeom>
            <a:solidFill>
              <a:srgbClr val="E5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EF47D450-5A0E-744A-8F9D-C1407ACBFB84}"/>
                </a:ext>
              </a:extLst>
            </p:cNvPr>
            <p:cNvSpPr/>
            <p:nvPr userDrawn="1"/>
          </p:nvSpPr>
          <p:spPr>
            <a:xfrm rot="16200000">
              <a:off x="800622" y="4374994"/>
              <a:ext cx="1078282" cy="1078282"/>
            </a:xfrm>
            <a:prstGeom prst="teardrop">
              <a:avLst/>
            </a:prstGeom>
            <a:solidFill>
              <a:srgbClr val="006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11949C6B-A033-254A-9EAB-77C0846723BD}"/>
                </a:ext>
              </a:extLst>
            </p:cNvPr>
            <p:cNvSpPr/>
            <p:nvPr userDrawn="1"/>
          </p:nvSpPr>
          <p:spPr>
            <a:xfrm rot="16200000">
              <a:off x="1930434" y="4374994"/>
              <a:ext cx="1078282" cy="1078282"/>
            </a:xfrm>
            <a:prstGeom prst="teardrop">
              <a:avLst/>
            </a:prstGeom>
            <a:solidFill>
              <a:srgbClr val="019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FB3DDE12-82CB-6343-B4D9-823B5AAF6F78}"/>
                </a:ext>
              </a:extLst>
            </p:cNvPr>
            <p:cNvSpPr/>
            <p:nvPr userDrawn="1"/>
          </p:nvSpPr>
          <p:spPr>
            <a:xfrm rot="16200000">
              <a:off x="3055307" y="4374994"/>
              <a:ext cx="1078282" cy="1078282"/>
            </a:xfrm>
            <a:prstGeom prst="teardrop">
              <a:avLst/>
            </a:prstGeom>
            <a:solidFill>
              <a:srgbClr val="75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2921F0B3-411F-694B-8CDD-665ED318374F}"/>
                </a:ext>
              </a:extLst>
            </p:cNvPr>
            <p:cNvSpPr/>
            <p:nvPr userDrawn="1"/>
          </p:nvSpPr>
          <p:spPr>
            <a:xfrm rot="16200000">
              <a:off x="4183408" y="4374994"/>
              <a:ext cx="1078282" cy="1078282"/>
            </a:xfrm>
            <a:prstGeom prst="teardrop">
              <a:avLst/>
            </a:prstGeom>
            <a:solidFill>
              <a:srgbClr val="01A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61F8A460-CDE6-AC46-93B1-1AB87DEFF429}"/>
                </a:ext>
              </a:extLst>
            </p:cNvPr>
            <p:cNvSpPr/>
            <p:nvPr userDrawn="1"/>
          </p:nvSpPr>
          <p:spPr>
            <a:xfrm rot="16200000">
              <a:off x="5321234" y="4374994"/>
              <a:ext cx="1078282" cy="1078282"/>
            </a:xfrm>
            <a:prstGeom prst="teardrop">
              <a:avLst/>
            </a:prstGeom>
            <a:solidFill>
              <a:srgbClr val="405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C2332DC1-95E4-CF4A-B547-9763E2DCE26B}"/>
                </a:ext>
              </a:extLst>
            </p:cNvPr>
            <p:cNvSpPr/>
            <p:nvPr userDrawn="1"/>
          </p:nvSpPr>
          <p:spPr>
            <a:xfrm rot="16200000">
              <a:off x="800622" y="5615071"/>
              <a:ext cx="1078282" cy="1078282"/>
            </a:xfrm>
            <a:prstGeom prst="teardrop">
              <a:avLst/>
            </a:prstGeom>
            <a:solidFill>
              <a:srgbClr val="310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9C9F1542-D148-904E-B95F-C3AFC49FC330}"/>
                </a:ext>
              </a:extLst>
            </p:cNvPr>
            <p:cNvSpPr/>
            <p:nvPr userDrawn="1"/>
          </p:nvSpPr>
          <p:spPr>
            <a:xfrm rot="16200000">
              <a:off x="1930434" y="5615071"/>
              <a:ext cx="1078282" cy="1078282"/>
            </a:xfrm>
            <a:prstGeom prst="teardrop">
              <a:avLst/>
            </a:prstGeom>
            <a:solidFill>
              <a:srgbClr val="7C2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1E6840E3-B7E9-034A-984C-8F8D30EADDF5}"/>
                </a:ext>
              </a:extLst>
            </p:cNvPr>
            <p:cNvSpPr/>
            <p:nvPr userDrawn="1"/>
          </p:nvSpPr>
          <p:spPr>
            <a:xfrm rot="16200000">
              <a:off x="3055307" y="5615071"/>
              <a:ext cx="1078282" cy="1078282"/>
            </a:xfrm>
            <a:prstGeom prst="teardrop">
              <a:avLst/>
            </a:prstGeom>
            <a:solidFill>
              <a:srgbClr val="AF1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D22817CE-3C86-DF49-9F8D-A6999622CDB4}"/>
                </a:ext>
              </a:extLst>
            </p:cNvPr>
            <p:cNvSpPr/>
            <p:nvPr userDrawn="1"/>
          </p:nvSpPr>
          <p:spPr>
            <a:xfrm rot="16200000">
              <a:off x="4183408" y="5615071"/>
              <a:ext cx="1078282" cy="1078282"/>
            </a:xfrm>
            <a:prstGeom prst="teardrop">
              <a:avLst/>
            </a:prstGeom>
            <a:solidFill>
              <a:srgbClr val="8B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B64C3998-AA52-4A4B-B960-9E76BCF57E54}"/>
                </a:ext>
              </a:extLst>
            </p:cNvPr>
            <p:cNvSpPr/>
            <p:nvPr userDrawn="1"/>
          </p:nvSpPr>
          <p:spPr>
            <a:xfrm rot="16200000">
              <a:off x="5321234" y="5615071"/>
              <a:ext cx="1078282" cy="1078282"/>
            </a:xfrm>
            <a:prstGeom prst="teardrop">
              <a:avLst/>
            </a:prstGeom>
            <a:solidFill>
              <a:srgbClr val="DB25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9AA9C467-13B3-5741-8E2C-4A8A2510B522}"/>
                </a:ext>
              </a:extLst>
            </p:cNvPr>
            <p:cNvSpPr/>
            <p:nvPr userDrawn="1"/>
          </p:nvSpPr>
          <p:spPr>
            <a:xfrm rot="16200000">
              <a:off x="6476992" y="5615071"/>
              <a:ext cx="1078282" cy="1078282"/>
            </a:xfrm>
            <a:prstGeom prst="teardrop">
              <a:avLst/>
            </a:prstGeom>
            <a:solidFill>
              <a:srgbClr val="EF8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906E1B85-98D7-1146-88FD-B93E1979A43C}"/>
                </a:ext>
              </a:extLst>
            </p:cNvPr>
            <p:cNvSpPr/>
            <p:nvPr userDrawn="1"/>
          </p:nvSpPr>
          <p:spPr>
            <a:xfrm rot="16200000">
              <a:off x="7657407" y="5615071"/>
              <a:ext cx="1078282" cy="1078282"/>
            </a:xfrm>
            <a:prstGeom prst="teardrop">
              <a:avLst/>
            </a:prstGeom>
            <a:solidFill>
              <a:srgbClr val="FDB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71768EEC-2C3A-6846-A1A6-A23E8663A3F3}"/>
                </a:ext>
              </a:extLst>
            </p:cNvPr>
            <p:cNvSpPr/>
            <p:nvPr userDrawn="1"/>
          </p:nvSpPr>
          <p:spPr>
            <a:xfrm rot="16200000">
              <a:off x="8837822" y="5615071"/>
              <a:ext cx="1078282" cy="1078282"/>
            </a:xfrm>
            <a:prstGeom prst="teardrop">
              <a:avLst/>
            </a:prstGeom>
            <a:solidFill>
              <a:srgbClr val="FAE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DB6A027-7F76-E242-B04D-0B1C8EC405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7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68022-9EBF-A94D-B620-7CAC11FFE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E4E43-EE64-694B-B714-3975A6056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FB18E-AF46-8C4D-85F9-9D70D4AF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057DD-41DC-3E4F-851B-6AD2B793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0162A-55D8-D446-AA4A-63A79FAE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49C8-2151-E347-BB75-1AC1CEE5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4" y="477078"/>
            <a:ext cx="9440883" cy="121208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99DFB-EEB7-1040-A178-89F667F2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639" y="6356350"/>
            <a:ext cx="3070761" cy="365125"/>
          </a:xfrm>
        </p:spPr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2D944-F701-9C4A-8BC2-47C32885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B22B9-8DC9-0748-AB60-7FB5BB98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99879-F66F-8C48-80C0-5F090D1D7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9263C-8EDD-4C46-A118-A5A1DF550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pic>
        <p:nvPicPr>
          <p:cNvPr id="11" name="Picture 10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65A1278-3B7C-074C-88AB-96BE453117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5461DD-3306-3D4D-B7EB-6BAD6745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4" y="1825625"/>
            <a:ext cx="760713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tout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08A10B-9613-5B47-A03F-CD067BBFE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122363"/>
            <a:ext cx="5011200" cy="2387600"/>
          </a:xfrm>
          <a:noFill/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A7D5A97-C020-2D43-8388-9614E85A7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220" y="3602038"/>
            <a:ext cx="501125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3" name="Picture 12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361F1A9-954E-6D46-8C9D-FEABB247DC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ut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DCE6-2E93-BA42-8721-625EFC49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380" y="1393371"/>
            <a:ext cx="6598206" cy="2116592"/>
          </a:xfrm>
          <a:noFill/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01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D871F-31C4-BE40-B3B1-BCB638917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380" y="3602038"/>
            <a:ext cx="659820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7D235C8-5309-BE47-BB7D-EF3AF779A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34BDC-F64E-B24D-A707-6256DEC074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2" y="345982"/>
            <a:ext cx="2258525" cy="756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EEC4DD-F508-F443-9CC0-07CCDBA6FC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965" y="3860800"/>
            <a:ext cx="3004035" cy="30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A10B11E5-0120-384E-A6F5-0CE2EC42D2EA}"/>
              </a:ext>
            </a:extLst>
          </p:cNvPr>
          <p:cNvSpPr/>
          <p:nvPr userDrawn="1"/>
        </p:nvSpPr>
        <p:spPr>
          <a:xfrm rot="10800000">
            <a:off x="6639115" y="4560885"/>
            <a:ext cx="1373315" cy="1373315"/>
          </a:xfrm>
          <a:prstGeom prst="teardrop">
            <a:avLst/>
          </a:prstGeom>
          <a:solidFill>
            <a:srgbClr val="75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DCE6-2E93-BA42-8721-625EFC49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07" y="1122363"/>
            <a:ext cx="4351751" cy="2387600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D871F-31C4-BE40-B3B1-BCB638917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2907" y="3602038"/>
            <a:ext cx="4351751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B0DCE003-70AB-F043-8F3E-1D2616C48582}"/>
              </a:ext>
            </a:extLst>
          </p:cNvPr>
          <p:cNvSpPr/>
          <p:nvPr userDrawn="1"/>
        </p:nvSpPr>
        <p:spPr>
          <a:xfrm rot="16200000">
            <a:off x="2375937" y="1472823"/>
            <a:ext cx="1373316" cy="1373316"/>
          </a:xfrm>
          <a:prstGeom prst="teardrop">
            <a:avLst/>
          </a:prstGeom>
          <a:solidFill>
            <a:srgbClr val="38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9EDB31-1E0D-E642-B23D-C0EB6A4B82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7210" y="556717"/>
            <a:ext cx="4014897" cy="5804273"/>
          </a:xfrm>
          <a:custGeom>
            <a:avLst/>
            <a:gdLst>
              <a:gd name="connsiteX0" fmla="*/ 0 w 3206750"/>
              <a:gd name="connsiteY0" fmla="*/ 0 h 4635948"/>
              <a:gd name="connsiteX1" fmla="*/ 1584673 w 3206750"/>
              <a:gd name="connsiteY1" fmla="*/ 0 h 4635948"/>
              <a:gd name="connsiteX2" fmla="*/ 1584673 w 3206750"/>
              <a:gd name="connsiteY2" fmla="*/ 944 h 4635948"/>
              <a:gd name="connsiteX3" fmla="*/ 1603375 w 3206750"/>
              <a:gd name="connsiteY3" fmla="*/ 0 h 4635948"/>
              <a:gd name="connsiteX4" fmla="*/ 3206750 w 3206750"/>
              <a:gd name="connsiteY4" fmla="*/ 1603375 h 4635948"/>
              <a:gd name="connsiteX5" fmla="*/ 3080749 w 3206750"/>
              <a:gd name="connsiteY5" fmla="*/ 2227481 h 4635948"/>
              <a:gd name="connsiteX6" fmla="*/ 3037156 w 3206750"/>
              <a:gd name="connsiteY6" fmla="*/ 2317974 h 4635948"/>
              <a:gd name="connsiteX7" fmla="*/ 3080749 w 3206750"/>
              <a:gd name="connsiteY7" fmla="*/ 2408467 h 4635948"/>
              <a:gd name="connsiteX8" fmla="*/ 3206750 w 3206750"/>
              <a:gd name="connsiteY8" fmla="*/ 3032573 h 4635948"/>
              <a:gd name="connsiteX9" fmla="*/ 1603375 w 3206750"/>
              <a:gd name="connsiteY9" fmla="*/ 4635948 h 4635948"/>
              <a:gd name="connsiteX10" fmla="*/ 1584673 w 3206750"/>
              <a:gd name="connsiteY10" fmla="*/ 4635004 h 4635948"/>
              <a:gd name="connsiteX11" fmla="*/ 1584673 w 3206750"/>
              <a:gd name="connsiteY11" fmla="*/ 4635948 h 4635948"/>
              <a:gd name="connsiteX12" fmla="*/ 0 w 3206750"/>
              <a:gd name="connsiteY12" fmla="*/ 4635948 h 4635948"/>
              <a:gd name="connsiteX13" fmla="*/ 0 w 3206750"/>
              <a:gd name="connsiteY13" fmla="*/ 3051275 h 4635948"/>
              <a:gd name="connsiteX14" fmla="*/ 945 w 3206750"/>
              <a:gd name="connsiteY14" fmla="*/ 3051275 h 4635948"/>
              <a:gd name="connsiteX15" fmla="*/ 0 w 3206750"/>
              <a:gd name="connsiteY15" fmla="*/ 3032573 h 4635948"/>
              <a:gd name="connsiteX16" fmla="*/ 126001 w 3206750"/>
              <a:gd name="connsiteY16" fmla="*/ 2408467 h 4635948"/>
              <a:gd name="connsiteX17" fmla="*/ 169594 w 3206750"/>
              <a:gd name="connsiteY17" fmla="*/ 2317974 h 4635948"/>
              <a:gd name="connsiteX18" fmla="*/ 126001 w 3206750"/>
              <a:gd name="connsiteY18" fmla="*/ 2227481 h 4635948"/>
              <a:gd name="connsiteX19" fmla="*/ 0 w 3206750"/>
              <a:gd name="connsiteY19" fmla="*/ 1603375 h 4635948"/>
              <a:gd name="connsiteX20" fmla="*/ 945 w 3206750"/>
              <a:gd name="connsiteY20" fmla="*/ 1584673 h 4635948"/>
              <a:gd name="connsiteX21" fmla="*/ 0 w 3206750"/>
              <a:gd name="connsiteY21" fmla="*/ 1584673 h 46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6750" h="4635948">
                <a:moveTo>
                  <a:pt x="0" y="0"/>
                </a:moveTo>
                <a:lnTo>
                  <a:pt x="1584673" y="0"/>
                </a:lnTo>
                <a:lnTo>
                  <a:pt x="1584673" y="944"/>
                </a:lnTo>
                <a:lnTo>
                  <a:pt x="1603375" y="0"/>
                </a:lnTo>
                <a:cubicBezTo>
                  <a:pt x="2488895" y="0"/>
                  <a:pt x="3206750" y="717855"/>
                  <a:pt x="3206750" y="1603375"/>
                </a:cubicBezTo>
                <a:cubicBezTo>
                  <a:pt x="3206750" y="1824755"/>
                  <a:pt x="3161884" y="2035656"/>
                  <a:pt x="3080749" y="2227481"/>
                </a:cubicBezTo>
                <a:lnTo>
                  <a:pt x="3037156" y="2317974"/>
                </a:lnTo>
                <a:lnTo>
                  <a:pt x="3080749" y="2408467"/>
                </a:lnTo>
                <a:cubicBezTo>
                  <a:pt x="3161884" y="2600292"/>
                  <a:pt x="3206750" y="2811193"/>
                  <a:pt x="3206750" y="3032573"/>
                </a:cubicBezTo>
                <a:cubicBezTo>
                  <a:pt x="3206750" y="3918093"/>
                  <a:pt x="2488895" y="4635948"/>
                  <a:pt x="1603375" y="4635948"/>
                </a:cubicBezTo>
                <a:lnTo>
                  <a:pt x="1584673" y="4635004"/>
                </a:lnTo>
                <a:lnTo>
                  <a:pt x="1584673" y="4635948"/>
                </a:lnTo>
                <a:lnTo>
                  <a:pt x="0" y="4635948"/>
                </a:lnTo>
                <a:lnTo>
                  <a:pt x="0" y="3051275"/>
                </a:lnTo>
                <a:lnTo>
                  <a:pt x="945" y="3051275"/>
                </a:lnTo>
                <a:lnTo>
                  <a:pt x="0" y="3032573"/>
                </a:lnTo>
                <a:cubicBezTo>
                  <a:pt x="0" y="2811193"/>
                  <a:pt x="44866" y="2600292"/>
                  <a:pt x="126001" y="2408467"/>
                </a:cubicBezTo>
                <a:lnTo>
                  <a:pt x="169594" y="2317974"/>
                </a:lnTo>
                <a:lnTo>
                  <a:pt x="126001" y="2227481"/>
                </a:lnTo>
                <a:cubicBezTo>
                  <a:pt x="44866" y="2035656"/>
                  <a:pt x="0" y="1824755"/>
                  <a:pt x="0" y="1603375"/>
                </a:cubicBezTo>
                <a:lnTo>
                  <a:pt x="945" y="1584673"/>
                </a:lnTo>
                <a:lnTo>
                  <a:pt x="0" y="15846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0" name="Picture 9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8AA8857-7D47-D745-974D-0C250EA1D7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rgbClr val="002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ardrop 20">
            <a:extLst>
              <a:ext uri="{FF2B5EF4-FFF2-40B4-BE49-F238E27FC236}">
                <a16:creationId xmlns:a16="http://schemas.microsoft.com/office/drawing/2014/main" id="{64370FF1-9F80-8B4D-A76B-01F756033743}"/>
              </a:ext>
            </a:extLst>
          </p:cNvPr>
          <p:cNvSpPr/>
          <p:nvPr userDrawn="1"/>
        </p:nvSpPr>
        <p:spPr>
          <a:xfrm rot="10800000">
            <a:off x="6639115" y="4560885"/>
            <a:ext cx="1373315" cy="1373315"/>
          </a:xfrm>
          <a:prstGeom prst="teardrop">
            <a:avLst/>
          </a:prstGeom>
          <a:solidFill>
            <a:srgbClr val="75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22BAEFCC-50FA-3744-AF0B-8CA70F161D18}"/>
              </a:ext>
            </a:extLst>
          </p:cNvPr>
          <p:cNvSpPr/>
          <p:nvPr userDrawn="1"/>
        </p:nvSpPr>
        <p:spPr>
          <a:xfrm rot="16200000">
            <a:off x="2375937" y="1472823"/>
            <a:ext cx="1373316" cy="1373316"/>
          </a:xfrm>
          <a:prstGeom prst="teardrop">
            <a:avLst/>
          </a:prstGeom>
          <a:solidFill>
            <a:srgbClr val="38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DCE6-2E93-BA42-8721-625EFC49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07" y="1122363"/>
            <a:ext cx="4351751" cy="2387600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D871F-31C4-BE40-B3B1-BCB638917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2907" y="3602038"/>
            <a:ext cx="4351751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55EE6B-96D8-AA41-8080-D36B0B26D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7210" y="556717"/>
            <a:ext cx="4014897" cy="5804273"/>
          </a:xfrm>
          <a:custGeom>
            <a:avLst/>
            <a:gdLst>
              <a:gd name="connsiteX0" fmla="*/ 0 w 3206750"/>
              <a:gd name="connsiteY0" fmla="*/ 0 h 4635948"/>
              <a:gd name="connsiteX1" fmla="*/ 1584673 w 3206750"/>
              <a:gd name="connsiteY1" fmla="*/ 0 h 4635948"/>
              <a:gd name="connsiteX2" fmla="*/ 1584673 w 3206750"/>
              <a:gd name="connsiteY2" fmla="*/ 944 h 4635948"/>
              <a:gd name="connsiteX3" fmla="*/ 1603375 w 3206750"/>
              <a:gd name="connsiteY3" fmla="*/ 0 h 4635948"/>
              <a:gd name="connsiteX4" fmla="*/ 3206750 w 3206750"/>
              <a:gd name="connsiteY4" fmla="*/ 1603375 h 4635948"/>
              <a:gd name="connsiteX5" fmla="*/ 3080749 w 3206750"/>
              <a:gd name="connsiteY5" fmla="*/ 2227481 h 4635948"/>
              <a:gd name="connsiteX6" fmla="*/ 3037156 w 3206750"/>
              <a:gd name="connsiteY6" fmla="*/ 2317974 h 4635948"/>
              <a:gd name="connsiteX7" fmla="*/ 3080749 w 3206750"/>
              <a:gd name="connsiteY7" fmla="*/ 2408467 h 4635948"/>
              <a:gd name="connsiteX8" fmla="*/ 3206750 w 3206750"/>
              <a:gd name="connsiteY8" fmla="*/ 3032573 h 4635948"/>
              <a:gd name="connsiteX9" fmla="*/ 1603375 w 3206750"/>
              <a:gd name="connsiteY9" fmla="*/ 4635948 h 4635948"/>
              <a:gd name="connsiteX10" fmla="*/ 1584673 w 3206750"/>
              <a:gd name="connsiteY10" fmla="*/ 4635004 h 4635948"/>
              <a:gd name="connsiteX11" fmla="*/ 1584673 w 3206750"/>
              <a:gd name="connsiteY11" fmla="*/ 4635948 h 4635948"/>
              <a:gd name="connsiteX12" fmla="*/ 0 w 3206750"/>
              <a:gd name="connsiteY12" fmla="*/ 4635948 h 4635948"/>
              <a:gd name="connsiteX13" fmla="*/ 0 w 3206750"/>
              <a:gd name="connsiteY13" fmla="*/ 3051275 h 4635948"/>
              <a:gd name="connsiteX14" fmla="*/ 945 w 3206750"/>
              <a:gd name="connsiteY14" fmla="*/ 3051275 h 4635948"/>
              <a:gd name="connsiteX15" fmla="*/ 0 w 3206750"/>
              <a:gd name="connsiteY15" fmla="*/ 3032573 h 4635948"/>
              <a:gd name="connsiteX16" fmla="*/ 126001 w 3206750"/>
              <a:gd name="connsiteY16" fmla="*/ 2408467 h 4635948"/>
              <a:gd name="connsiteX17" fmla="*/ 169594 w 3206750"/>
              <a:gd name="connsiteY17" fmla="*/ 2317974 h 4635948"/>
              <a:gd name="connsiteX18" fmla="*/ 126001 w 3206750"/>
              <a:gd name="connsiteY18" fmla="*/ 2227481 h 4635948"/>
              <a:gd name="connsiteX19" fmla="*/ 0 w 3206750"/>
              <a:gd name="connsiteY19" fmla="*/ 1603375 h 4635948"/>
              <a:gd name="connsiteX20" fmla="*/ 945 w 3206750"/>
              <a:gd name="connsiteY20" fmla="*/ 1584673 h 4635948"/>
              <a:gd name="connsiteX21" fmla="*/ 0 w 3206750"/>
              <a:gd name="connsiteY21" fmla="*/ 1584673 h 46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6750" h="4635948">
                <a:moveTo>
                  <a:pt x="0" y="0"/>
                </a:moveTo>
                <a:lnTo>
                  <a:pt x="1584673" y="0"/>
                </a:lnTo>
                <a:lnTo>
                  <a:pt x="1584673" y="944"/>
                </a:lnTo>
                <a:lnTo>
                  <a:pt x="1603375" y="0"/>
                </a:lnTo>
                <a:cubicBezTo>
                  <a:pt x="2488895" y="0"/>
                  <a:pt x="3206750" y="717855"/>
                  <a:pt x="3206750" y="1603375"/>
                </a:cubicBezTo>
                <a:cubicBezTo>
                  <a:pt x="3206750" y="1824755"/>
                  <a:pt x="3161884" y="2035656"/>
                  <a:pt x="3080749" y="2227481"/>
                </a:cubicBezTo>
                <a:lnTo>
                  <a:pt x="3037156" y="2317974"/>
                </a:lnTo>
                <a:lnTo>
                  <a:pt x="3080749" y="2408467"/>
                </a:lnTo>
                <a:cubicBezTo>
                  <a:pt x="3161884" y="2600292"/>
                  <a:pt x="3206750" y="2811193"/>
                  <a:pt x="3206750" y="3032573"/>
                </a:cubicBezTo>
                <a:cubicBezTo>
                  <a:pt x="3206750" y="3918093"/>
                  <a:pt x="2488895" y="4635948"/>
                  <a:pt x="1603375" y="4635948"/>
                </a:cubicBezTo>
                <a:lnTo>
                  <a:pt x="1584673" y="4635004"/>
                </a:lnTo>
                <a:lnTo>
                  <a:pt x="1584673" y="4635948"/>
                </a:lnTo>
                <a:lnTo>
                  <a:pt x="0" y="4635948"/>
                </a:lnTo>
                <a:lnTo>
                  <a:pt x="0" y="3051275"/>
                </a:lnTo>
                <a:lnTo>
                  <a:pt x="945" y="3051275"/>
                </a:lnTo>
                <a:lnTo>
                  <a:pt x="0" y="3032573"/>
                </a:lnTo>
                <a:cubicBezTo>
                  <a:pt x="0" y="2811193"/>
                  <a:pt x="44866" y="2600292"/>
                  <a:pt x="126001" y="2408467"/>
                </a:cubicBezTo>
                <a:lnTo>
                  <a:pt x="169594" y="2317974"/>
                </a:lnTo>
                <a:lnTo>
                  <a:pt x="126001" y="2227481"/>
                </a:lnTo>
                <a:cubicBezTo>
                  <a:pt x="44866" y="2035656"/>
                  <a:pt x="0" y="1824755"/>
                  <a:pt x="0" y="1603375"/>
                </a:cubicBezTo>
                <a:lnTo>
                  <a:pt x="945" y="1584673"/>
                </a:lnTo>
                <a:lnTo>
                  <a:pt x="0" y="15846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7" name="Picture 16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857EB7D-F932-7840-BA9F-629E1F17A5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3">
    <p:bg>
      <p:bgPr>
        <a:solidFill>
          <a:srgbClr val="38B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ardrop 18">
            <a:extLst>
              <a:ext uri="{FF2B5EF4-FFF2-40B4-BE49-F238E27FC236}">
                <a16:creationId xmlns:a16="http://schemas.microsoft.com/office/drawing/2014/main" id="{1528E8ED-4F9D-3E43-8617-48A5EB0AAFB5}"/>
              </a:ext>
            </a:extLst>
          </p:cNvPr>
          <p:cNvSpPr/>
          <p:nvPr userDrawn="1"/>
        </p:nvSpPr>
        <p:spPr>
          <a:xfrm rot="16200000">
            <a:off x="2375937" y="1472823"/>
            <a:ext cx="1373316" cy="1373316"/>
          </a:xfrm>
          <a:prstGeom prst="teardrop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8F946B5F-2191-8148-BF02-FDCFBA14AA2C}"/>
              </a:ext>
            </a:extLst>
          </p:cNvPr>
          <p:cNvSpPr/>
          <p:nvPr userDrawn="1"/>
        </p:nvSpPr>
        <p:spPr>
          <a:xfrm rot="10800000">
            <a:off x="6639115" y="4560885"/>
            <a:ext cx="1373315" cy="1373315"/>
          </a:xfrm>
          <a:prstGeom prst="teardrop">
            <a:avLst/>
          </a:prstGeom>
          <a:solidFill>
            <a:srgbClr val="75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DCE6-2E93-BA42-8721-625EFC49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07" y="1122363"/>
            <a:ext cx="4351751" cy="2387600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D871F-31C4-BE40-B3B1-BCB638917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2907" y="3602038"/>
            <a:ext cx="4351751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A1D2929-9377-9643-AC74-E6237CEF2B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7210" y="556717"/>
            <a:ext cx="4014897" cy="5804273"/>
          </a:xfrm>
          <a:custGeom>
            <a:avLst/>
            <a:gdLst>
              <a:gd name="connsiteX0" fmla="*/ 0 w 3206750"/>
              <a:gd name="connsiteY0" fmla="*/ 0 h 4635948"/>
              <a:gd name="connsiteX1" fmla="*/ 1584673 w 3206750"/>
              <a:gd name="connsiteY1" fmla="*/ 0 h 4635948"/>
              <a:gd name="connsiteX2" fmla="*/ 1584673 w 3206750"/>
              <a:gd name="connsiteY2" fmla="*/ 944 h 4635948"/>
              <a:gd name="connsiteX3" fmla="*/ 1603375 w 3206750"/>
              <a:gd name="connsiteY3" fmla="*/ 0 h 4635948"/>
              <a:gd name="connsiteX4" fmla="*/ 3206750 w 3206750"/>
              <a:gd name="connsiteY4" fmla="*/ 1603375 h 4635948"/>
              <a:gd name="connsiteX5" fmla="*/ 3080749 w 3206750"/>
              <a:gd name="connsiteY5" fmla="*/ 2227481 h 4635948"/>
              <a:gd name="connsiteX6" fmla="*/ 3037156 w 3206750"/>
              <a:gd name="connsiteY6" fmla="*/ 2317974 h 4635948"/>
              <a:gd name="connsiteX7" fmla="*/ 3080749 w 3206750"/>
              <a:gd name="connsiteY7" fmla="*/ 2408467 h 4635948"/>
              <a:gd name="connsiteX8" fmla="*/ 3206750 w 3206750"/>
              <a:gd name="connsiteY8" fmla="*/ 3032573 h 4635948"/>
              <a:gd name="connsiteX9" fmla="*/ 1603375 w 3206750"/>
              <a:gd name="connsiteY9" fmla="*/ 4635948 h 4635948"/>
              <a:gd name="connsiteX10" fmla="*/ 1584673 w 3206750"/>
              <a:gd name="connsiteY10" fmla="*/ 4635004 h 4635948"/>
              <a:gd name="connsiteX11" fmla="*/ 1584673 w 3206750"/>
              <a:gd name="connsiteY11" fmla="*/ 4635948 h 4635948"/>
              <a:gd name="connsiteX12" fmla="*/ 0 w 3206750"/>
              <a:gd name="connsiteY12" fmla="*/ 4635948 h 4635948"/>
              <a:gd name="connsiteX13" fmla="*/ 0 w 3206750"/>
              <a:gd name="connsiteY13" fmla="*/ 3051275 h 4635948"/>
              <a:gd name="connsiteX14" fmla="*/ 945 w 3206750"/>
              <a:gd name="connsiteY14" fmla="*/ 3051275 h 4635948"/>
              <a:gd name="connsiteX15" fmla="*/ 0 w 3206750"/>
              <a:gd name="connsiteY15" fmla="*/ 3032573 h 4635948"/>
              <a:gd name="connsiteX16" fmla="*/ 126001 w 3206750"/>
              <a:gd name="connsiteY16" fmla="*/ 2408467 h 4635948"/>
              <a:gd name="connsiteX17" fmla="*/ 169594 w 3206750"/>
              <a:gd name="connsiteY17" fmla="*/ 2317974 h 4635948"/>
              <a:gd name="connsiteX18" fmla="*/ 126001 w 3206750"/>
              <a:gd name="connsiteY18" fmla="*/ 2227481 h 4635948"/>
              <a:gd name="connsiteX19" fmla="*/ 0 w 3206750"/>
              <a:gd name="connsiteY19" fmla="*/ 1603375 h 4635948"/>
              <a:gd name="connsiteX20" fmla="*/ 945 w 3206750"/>
              <a:gd name="connsiteY20" fmla="*/ 1584673 h 4635948"/>
              <a:gd name="connsiteX21" fmla="*/ 0 w 3206750"/>
              <a:gd name="connsiteY21" fmla="*/ 1584673 h 46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6750" h="4635948">
                <a:moveTo>
                  <a:pt x="0" y="0"/>
                </a:moveTo>
                <a:lnTo>
                  <a:pt x="1584673" y="0"/>
                </a:lnTo>
                <a:lnTo>
                  <a:pt x="1584673" y="944"/>
                </a:lnTo>
                <a:lnTo>
                  <a:pt x="1603375" y="0"/>
                </a:lnTo>
                <a:cubicBezTo>
                  <a:pt x="2488895" y="0"/>
                  <a:pt x="3206750" y="717855"/>
                  <a:pt x="3206750" y="1603375"/>
                </a:cubicBezTo>
                <a:cubicBezTo>
                  <a:pt x="3206750" y="1824755"/>
                  <a:pt x="3161884" y="2035656"/>
                  <a:pt x="3080749" y="2227481"/>
                </a:cubicBezTo>
                <a:lnTo>
                  <a:pt x="3037156" y="2317974"/>
                </a:lnTo>
                <a:lnTo>
                  <a:pt x="3080749" y="2408467"/>
                </a:lnTo>
                <a:cubicBezTo>
                  <a:pt x="3161884" y="2600292"/>
                  <a:pt x="3206750" y="2811193"/>
                  <a:pt x="3206750" y="3032573"/>
                </a:cubicBezTo>
                <a:cubicBezTo>
                  <a:pt x="3206750" y="3918093"/>
                  <a:pt x="2488895" y="4635948"/>
                  <a:pt x="1603375" y="4635948"/>
                </a:cubicBezTo>
                <a:lnTo>
                  <a:pt x="1584673" y="4635004"/>
                </a:lnTo>
                <a:lnTo>
                  <a:pt x="1584673" y="4635948"/>
                </a:lnTo>
                <a:lnTo>
                  <a:pt x="0" y="4635948"/>
                </a:lnTo>
                <a:lnTo>
                  <a:pt x="0" y="3051275"/>
                </a:lnTo>
                <a:lnTo>
                  <a:pt x="945" y="3051275"/>
                </a:lnTo>
                <a:lnTo>
                  <a:pt x="0" y="3032573"/>
                </a:lnTo>
                <a:cubicBezTo>
                  <a:pt x="0" y="2811193"/>
                  <a:pt x="44866" y="2600292"/>
                  <a:pt x="126001" y="2408467"/>
                </a:cubicBezTo>
                <a:lnTo>
                  <a:pt x="169594" y="2317974"/>
                </a:lnTo>
                <a:lnTo>
                  <a:pt x="126001" y="2227481"/>
                </a:lnTo>
                <a:cubicBezTo>
                  <a:pt x="44866" y="2035656"/>
                  <a:pt x="0" y="1824755"/>
                  <a:pt x="0" y="1603375"/>
                </a:cubicBezTo>
                <a:lnTo>
                  <a:pt x="945" y="1584673"/>
                </a:lnTo>
                <a:lnTo>
                  <a:pt x="0" y="15846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7" name="Picture 16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AD0A328-7130-B342-A080-2945FF3D77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4">
    <p:bg>
      <p:bgPr>
        <a:solidFill>
          <a:srgbClr val="00A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ardrop 20">
            <a:extLst>
              <a:ext uri="{FF2B5EF4-FFF2-40B4-BE49-F238E27FC236}">
                <a16:creationId xmlns:a16="http://schemas.microsoft.com/office/drawing/2014/main" id="{9A17BE92-2028-8A45-82FE-2A63C66B7FFE}"/>
              </a:ext>
            </a:extLst>
          </p:cNvPr>
          <p:cNvSpPr/>
          <p:nvPr userDrawn="1"/>
        </p:nvSpPr>
        <p:spPr>
          <a:xfrm rot="10800000">
            <a:off x="6639115" y="4560885"/>
            <a:ext cx="1373315" cy="1373315"/>
          </a:xfrm>
          <a:prstGeom prst="teardrop">
            <a:avLst/>
          </a:prstGeom>
          <a:solidFill>
            <a:srgbClr val="75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6E989B-F51E-B44D-9D18-B2961E05FFAB}"/>
              </a:ext>
            </a:extLst>
          </p:cNvPr>
          <p:cNvSpPr/>
          <p:nvPr userDrawn="1"/>
        </p:nvSpPr>
        <p:spPr>
          <a:xfrm rot="16200000">
            <a:off x="2375937" y="1472823"/>
            <a:ext cx="1373316" cy="1373316"/>
          </a:xfrm>
          <a:prstGeom prst="teardrop">
            <a:avLst/>
          </a:prstGeom>
          <a:solidFill>
            <a:srgbClr val="38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1DCE6-2E93-BA42-8721-625EFC49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907" y="1122363"/>
            <a:ext cx="4351751" cy="2387600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D871F-31C4-BE40-B3B1-BCB638917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2907" y="3602038"/>
            <a:ext cx="4351751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1FC2E-A8A7-0D41-B158-1ADDD4FA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23763-8473-7049-B378-80845A0B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1B8EA-6D71-474F-8906-F5DE56E1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D73DB4-EE8C-AD45-B28E-9F09A9FB6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6134" y="350729"/>
            <a:ext cx="2258524" cy="746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BE38F-89F4-EC44-8480-030F7CA704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6675" y="3860800"/>
            <a:ext cx="2997200" cy="29972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9D0DEB2-79C3-2348-A96E-6B6AA69D34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77210" y="556717"/>
            <a:ext cx="4014897" cy="5804273"/>
          </a:xfrm>
          <a:custGeom>
            <a:avLst/>
            <a:gdLst>
              <a:gd name="connsiteX0" fmla="*/ 0 w 3206750"/>
              <a:gd name="connsiteY0" fmla="*/ 0 h 4635948"/>
              <a:gd name="connsiteX1" fmla="*/ 1584673 w 3206750"/>
              <a:gd name="connsiteY1" fmla="*/ 0 h 4635948"/>
              <a:gd name="connsiteX2" fmla="*/ 1584673 w 3206750"/>
              <a:gd name="connsiteY2" fmla="*/ 944 h 4635948"/>
              <a:gd name="connsiteX3" fmla="*/ 1603375 w 3206750"/>
              <a:gd name="connsiteY3" fmla="*/ 0 h 4635948"/>
              <a:gd name="connsiteX4" fmla="*/ 3206750 w 3206750"/>
              <a:gd name="connsiteY4" fmla="*/ 1603375 h 4635948"/>
              <a:gd name="connsiteX5" fmla="*/ 3080749 w 3206750"/>
              <a:gd name="connsiteY5" fmla="*/ 2227481 h 4635948"/>
              <a:gd name="connsiteX6" fmla="*/ 3037156 w 3206750"/>
              <a:gd name="connsiteY6" fmla="*/ 2317974 h 4635948"/>
              <a:gd name="connsiteX7" fmla="*/ 3080749 w 3206750"/>
              <a:gd name="connsiteY7" fmla="*/ 2408467 h 4635948"/>
              <a:gd name="connsiteX8" fmla="*/ 3206750 w 3206750"/>
              <a:gd name="connsiteY8" fmla="*/ 3032573 h 4635948"/>
              <a:gd name="connsiteX9" fmla="*/ 1603375 w 3206750"/>
              <a:gd name="connsiteY9" fmla="*/ 4635948 h 4635948"/>
              <a:gd name="connsiteX10" fmla="*/ 1584673 w 3206750"/>
              <a:gd name="connsiteY10" fmla="*/ 4635004 h 4635948"/>
              <a:gd name="connsiteX11" fmla="*/ 1584673 w 3206750"/>
              <a:gd name="connsiteY11" fmla="*/ 4635948 h 4635948"/>
              <a:gd name="connsiteX12" fmla="*/ 0 w 3206750"/>
              <a:gd name="connsiteY12" fmla="*/ 4635948 h 4635948"/>
              <a:gd name="connsiteX13" fmla="*/ 0 w 3206750"/>
              <a:gd name="connsiteY13" fmla="*/ 3051275 h 4635948"/>
              <a:gd name="connsiteX14" fmla="*/ 945 w 3206750"/>
              <a:gd name="connsiteY14" fmla="*/ 3051275 h 4635948"/>
              <a:gd name="connsiteX15" fmla="*/ 0 w 3206750"/>
              <a:gd name="connsiteY15" fmla="*/ 3032573 h 4635948"/>
              <a:gd name="connsiteX16" fmla="*/ 126001 w 3206750"/>
              <a:gd name="connsiteY16" fmla="*/ 2408467 h 4635948"/>
              <a:gd name="connsiteX17" fmla="*/ 169594 w 3206750"/>
              <a:gd name="connsiteY17" fmla="*/ 2317974 h 4635948"/>
              <a:gd name="connsiteX18" fmla="*/ 126001 w 3206750"/>
              <a:gd name="connsiteY18" fmla="*/ 2227481 h 4635948"/>
              <a:gd name="connsiteX19" fmla="*/ 0 w 3206750"/>
              <a:gd name="connsiteY19" fmla="*/ 1603375 h 4635948"/>
              <a:gd name="connsiteX20" fmla="*/ 945 w 3206750"/>
              <a:gd name="connsiteY20" fmla="*/ 1584673 h 4635948"/>
              <a:gd name="connsiteX21" fmla="*/ 0 w 3206750"/>
              <a:gd name="connsiteY21" fmla="*/ 1584673 h 46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06750" h="4635948">
                <a:moveTo>
                  <a:pt x="0" y="0"/>
                </a:moveTo>
                <a:lnTo>
                  <a:pt x="1584673" y="0"/>
                </a:lnTo>
                <a:lnTo>
                  <a:pt x="1584673" y="944"/>
                </a:lnTo>
                <a:lnTo>
                  <a:pt x="1603375" y="0"/>
                </a:lnTo>
                <a:cubicBezTo>
                  <a:pt x="2488895" y="0"/>
                  <a:pt x="3206750" y="717855"/>
                  <a:pt x="3206750" y="1603375"/>
                </a:cubicBezTo>
                <a:cubicBezTo>
                  <a:pt x="3206750" y="1824755"/>
                  <a:pt x="3161884" y="2035656"/>
                  <a:pt x="3080749" y="2227481"/>
                </a:cubicBezTo>
                <a:lnTo>
                  <a:pt x="3037156" y="2317974"/>
                </a:lnTo>
                <a:lnTo>
                  <a:pt x="3080749" y="2408467"/>
                </a:lnTo>
                <a:cubicBezTo>
                  <a:pt x="3161884" y="2600292"/>
                  <a:pt x="3206750" y="2811193"/>
                  <a:pt x="3206750" y="3032573"/>
                </a:cubicBezTo>
                <a:cubicBezTo>
                  <a:pt x="3206750" y="3918093"/>
                  <a:pt x="2488895" y="4635948"/>
                  <a:pt x="1603375" y="4635948"/>
                </a:cubicBezTo>
                <a:lnTo>
                  <a:pt x="1584673" y="4635004"/>
                </a:lnTo>
                <a:lnTo>
                  <a:pt x="1584673" y="4635948"/>
                </a:lnTo>
                <a:lnTo>
                  <a:pt x="0" y="4635948"/>
                </a:lnTo>
                <a:lnTo>
                  <a:pt x="0" y="3051275"/>
                </a:lnTo>
                <a:lnTo>
                  <a:pt x="945" y="3051275"/>
                </a:lnTo>
                <a:lnTo>
                  <a:pt x="0" y="3032573"/>
                </a:lnTo>
                <a:cubicBezTo>
                  <a:pt x="0" y="2811193"/>
                  <a:pt x="44866" y="2600292"/>
                  <a:pt x="126001" y="2408467"/>
                </a:cubicBezTo>
                <a:lnTo>
                  <a:pt x="169594" y="2317974"/>
                </a:lnTo>
                <a:lnTo>
                  <a:pt x="126001" y="2227481"/>
                </a:lnTo>
                <a:cubicBezTo>
                  <a:pt x="44866" y="2035656"/>
                  <a:pt x="0" y="1824755"/>
                  <a:pt x="0" y="1603375"/>
                </a:cubicBezTo>
                <a:lnTo>
                  <a:pt x="945" y="1584673"/>
                </a:lnTo>
                <a:lnTo>
                  <a:pt x="0" y="15846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7" name="Picture 16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8FA9D8B-E5D3-A247-9DBE-E07F3FB86B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90" y="297574"/>
            <a:ext cx="616951" cy="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E27CE6-6516-DF4F-B40D-502E4B8D3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568" y="4810403"/>
            <a:ext cx="2054432" cy="2054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71A16-75CB-584B-8F82-51604506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2778" y="371960"/>
            <a:ext cx="1666070" cy="557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94FC9-10F3-1C45-B008-7393DE39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365125"/>
            <a:ext cx="9357757" cy="1325563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61DD-3306-3D4D-B7EB-6BAD6745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4" y="1825625"/>
            <a:ext cx="760713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3D7D-975E-1C4A-A7C9-562D7365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0A43-01B0-8249-9AC4-7BF979EB6783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1BB9-93DE-F24F-AB94-C6128965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D29BE-8326-A94F-B51C-7029EB5B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A6C1E5-5777-E943-BCF0-CE1438C581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0088" y="4292414"/>
            <a:ext cx="1567921" cy="1567921"/>
          </a:xfrm>
          <a:custGeom>
            <a:avLst/>
            <a:gdLst>
              <a:gd name="connsiteX0" fmla="*/ 1581262 w 3162524"/>
              <a:gd name="connsiteY0" fmla="*/ 0 h 3162524"/>
              <a:gd name="connsiteX1" fmla="*/ 3162524 w 3162524"/>
              <a:gd name="connsiteY1" fmla="*/ 1581262 h 3162524"/>
              <a:gd name="connsiteX2" fmla="*/ 1581262 w 3162524"/>
              <a:gd name="connsiteY2" fmla="*/ 3162524 h 3162524"/>
              <a:gd name="connsiteX3" fmla="*/ 1565040 w 3162524"/>
              <a:gd name="connsiteY3" fmla="*/ 3161705 h 3162524"/>
              <a:gd name="connsiteX4" fmla="*/ 1565040 w 3162524"/>
              <a:gd name="connsiteY4" fmla="*/ 3162524 h 3162524"/>
              <a:gd name="connsiteX5" fmla="*/ 0 w 3162524"/>
              <a:gd name="connsiteY5" fmla="*/ 3162524 h 3162524"/>
              <a:gd name="connsiteX6" fmla="*/ 0 w 3162524"/>
              <a:gd name="connsiteY6" fmla="*/ 1597484 h 3162524"/>
              <a:gd name="connsiteX7" fmla="*/ 819 w 3162524"/>
              <a:gd name="connsiteY7" fmla="*/ 1597484 h 3162524"/>
              <a:gd name="connsiteX8" fmla="*/ 0 w 3162524"/>
              <a:gd name="connsiteY8" fmla="*/ 1581262 h 3162524"/>
              <a:gd name="connsiteX9" fmla="*/ 1581262 w 3162524"/>
              <a:gd name="connsiteY9" fmla="*/ 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524" h="3162524">
                <a:moveTo>
                  <a:pt x="1581262" y="0"/>
                </a:move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lnTo>
                  <a:pt x="1565040" y="3161705"/>
                </a:lnTo>
                <a:lnTo>
                  <a:pt x="1565040" y="3162524"/>
                </a:lnTo>
                <a:lnTo>
                  <a:pt x="0" y="3162524"/>
                </a:lnTo>
                <a:lnTo>
                  <a:pt x="0" y="1597484"/>
                </a:lnTo>
                <a:lnTo>
                  <a:pt x="819" y="1597484"/>
                </a:lnTo>
                <a:lnTo>
                  <a:pt x="0" y="1581262"/>
                </a:lnTo>
                <a:cubicBezTo>
                  <a:pt x="0" y="707955"/>
                  <a:pt x="707955" y="0"/>
                  <a:pt x="15812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849BB6-BF8D-F04B-93CA-56242C3C3F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9779" y="1825625"/>
            <a:ext cx="3179069" cy="3179069"/>
          </a:xfrm>
          <a:custGeom>
            <a:avLst/>
            <a:gdLst>
              <a:gd name="connsiteX0" fmla="*/ 0 w 3162524"/>
              <a:gd name="connsiteY0" fmla="*/ 0 h 3162524"/>
              <a:gd name="connsiteX1" fmla="*/ 1565040 w 3162524"/>
              <a:gd name="connsiteY1" fmla="*/ 0 h 3162524"/>
              <a:gd name="connsiteX2" fmla="*/ 1565040 w 3162524"/>
              <a:gd name="connsiteY2" fmla="*/ 819 h 3162524"/>
              <a:gd name="connsiteX3" fmla="*/ 1581262 w 3162524"/>
              <a:gd name="connsiteY3" fmla="*/ 0 h 3162524"/>
              <a:gd name="connsiteX4" fmla="*/ 3162524 w 3162524"/>
              <a:gd name="connsiteY4" fmla="*/ 1581262 h 3162524"/>
              <a:gd name="connsiteX5" fmla="*/ 1581262 w 3162524"/>
              <a:gd name="connsiteY5" fmla="*/ 3162524 h 3162524"/>
              <a:gd name="connsiteX6" fmla="*/ 0 w 3162524"/>
              <a:gd name="connsiteY6" fmla="*/ 1581262 h 3162524"/>
              <a:gd name="connsiteX7" fmla="*/ 819 w 3162524"/>
              <a:gd name="connsiteY7" fmla="*/ 1565040 h 3162524"/>
              <a:gd name="connsiteX8" fmla="*/ 0 w 3162524"/>
              <a:gd name="connsiteY8" fmla="*/ 156504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524" h="3162524">
                <a:moveTo>
                  <a:pt x="0" y="0"/>
                </a:moveTo>
                <a:lnTo>
                  <a:pt x="1565040" y="0"/>
                </a:lnTo>
                <a:lnTo>
                  <a:pt x="1565040" y="819"/>
                </a:lnTo>
                <a:lnTo>
                  <a:pt x="1581262" y="0"/>
                </a:ln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cubicBezTo>
                  <a:pt x="707955" y="3162524"/>
                  <a:pt x="0" y="2454569"/>
                  <a:pt x="0" y="1581262"/>
                </a:cubicBezTo>
                <a:lnTo>
                  <a:pt x="819" y="1565040"/>
                </a:lnTo>
                <a:lnTo>
                  <a:pt x="0" y="156504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pic>
        <p:nvPicPr>
          <p:cNvPr id="13" name="Picture 12" descr="A green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54E8EAF-0DF8-1D49-B612-ABB16C23D6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65" y="6167270"/>
            <a:ext cx="382004" cy="5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4A4D6-727B-C843-83CE-FEC931BB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4" y="365125"/>
            <a:ext cx="1110343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8B47C-D927-E446-9CAA-0849A9D9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64" y="1825625"/>
            <a:ext cx="111034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0920-6936-EE4A-887E-BABD7CFCA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264" y="6356350"/>
            <a:ext cx="3035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0A43-01B0-8249-9AC4-7BF979EB6783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69ECB-F944-D847-82DD-92752B423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5432-6A06-D246-9671-FF1BCB083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35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7509-83FA-2943-A757-FE25886E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75" r:id="rId4"/>
    <p:sldLayoutId id="2147483649" r:id="rId5"/>
    <p:sldLayoutId id="2147483661" r:id="rId6"/>
    <p:sldLayoutId id="2147483662" r:id="rId7"/>
    <p:sldLayoutId id="2147483664" r:id="rId8"/>
    <p:sldLayoutId id="2147483650" r:id="rId9"/>
    <p:sldLayoutId id="2147483678" r:id="rId10"/>
    <p:sldLayoutId id="2147483672" r:id="rId11"/>
    <p:sldLayoutId id="2147483652" r:id="rId12"/>
    <p:sldLayoutId id="2147483671" r:id="rId13"/>
    <p:sldLayoutId id="2147483670" r:id="rId14"/>
    <p:sldLayoutId id="2147483653" r:id="rId15"/>
    <p:sldLayoutId id="2147483651" r:id="rId16"/>
    <p:sldLayoutId id="2147483663" r:id="rId17"/>
    <p:sldLayoutId id="2147483654" r:id="rId18"/>
    <p:sldLayoutId id="2147483676" r:id="rId19"/>
    <p:sldLayoutId id="2147483655" r:id="rId20"/>
    <p:sldLayoutId id="2147483673" r:id="rId21"/>
    <p:sldLayoutId id="2147483660" r:id="rId22"/>
    <p:sldLayoutId id="2147483659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B4264E-8E33-5449-8A8B-CF46FF65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5DA7FF-A370-584D-9003-F51BC1DC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3" y="1825625"/>
            <a:ext cx="72642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Within this document there are guidance notes on the various page layouts and designs. Please ensure to remove these before sharing or presenting. </a:t>
            </a:r>
          </a:p>
          <a:p>
            <a:pPr marL="0" indent="0">
              <a:buNone/>
            </a:pPr>
            <a:r>
              <a:rPr lang="en-US" dirty="0"/>
              <a:t>There is a full range of slide layouts available via the ‘Master Slides’ within this document. </a:t>
            </a:r>
            <a:r>
              <a:rPr lang="en-US" dirty="0" smtClean="0"/>
              <a:t>To change a layout please right click on the left hand menu, select layout and click which you need. Please do not stretch pictures, if you need to resize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Approved imagery is </a:t>
            </a:r>
            <a:r>
              <a:rPr lang="en-US" dirty="0" smtClean="0"/>
              <a:t>accessible on the intranet.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628" y="2260600"/>
            <a:ext cx="4109457" cy="28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9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BB069AB-159C-D940-9FD1-72E144015E7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338" y="1532221"/>
            <a:ext cx="4353708" cy="435370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FD230-8794-6B45-8BF6-FCB5A7F620A8}"/>
              </a:ext>
            </a:extLst>
          </p:cNvPr>
          <p:cNvSpPr>
            <a:spLocks noGrp="1"/>
          </p:cNvSpPr>
          <p:nvPr>
            <p:ph type="subTitle" idx="18"/>
          </p:nvPr>
        </p:nvSpPr>
        <p:spPr>
          <a:xfrm>
            <a:off x="386334" y="3602038"/>
            <a:ext cx="5011256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section contains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More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or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here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ACDC77-4AF4-0244-A64A-04090F199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br>
              <a:rPr lang="en-US" dirty="0"/>
            </a:br>
            <a:r>
              <a:rPr lang="en-US" dirty="0"/>
              <a:t>(option 2)</a:t>
            </a:r>
          </a:p>
        </p:txBody>
      </p:sp>
    </p:spTree>
    <p:extLst>
      <p:ext uri="{BB962C8B-B14F-4D97-AF65-F5344CB8AC3E}">
        <p14:creationId xmlns:p14="http://schemas.microsoft.com/office/powerpoint/2010/main" val="295766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7CDC311-E373-0B4B-8D00-CF5F532C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One-picture text slide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4F383C-27DE-A54E-AA3D-43D2F35B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To change the photo, left click it and press backspace to delete it. </a:t>
            </a:r>
          </a:p>
          <a:p>
            <a:pPr marL="0" lvl="0" indent="0">
              <a:buNone/>
            </a:pPr>
            <a:r>
              <a:rPr lang="en-GB" dirty="0"/>
              <a:t>You’ll get a grey shape instead.</a:t>
            </a:r>
          </a:p>
          <a:p>
            <a:pPr marL="0" lvl="0" indent="0">
              <a:buNone/>
            </a:pPr>
            <a:r>
              <a:rPr lang="en-GB" dirty="0"/>
              <a:t>Left click the icon in the centre, to open Explorer, and you can find the picture you’d like to insert.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Placeholder 16" descr="A person wearing a mask&#10;&#10;Description automatically generated with medium confidence">
            <a:extLst>
              <a:ext uri="{FF2B5EF4-FFF2-40B4-BE49-F238E27FC236}">
                <a16:creationId xmlns:a16="http://schemas.microsoft.com/office/drawing/2014/main" id="{3D009163-38FB-D24B-9F16-A27AA84D2A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053" y="1825625"/>
            <a:ext cx="3745796" cy="3745796"/>
          </a:xfrm>
        </p:spPr>
      </p:pic>
    </p:spTree>
    <p:extLst>
      <p:ext uri="{BB962C8B-B14F-4D97-AF65-F5344CB8AC3E}">
        <p14:creationId xmlns:p14="http://schemas.microsoft.com/office/powerpoint/2010/main" val="9330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0362-2F73-4E4F-A37D-46E419A7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Two-picture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D4FE0-FA32-4745-837E-0FBC342A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4" y="1825625"/>
            <a:ext cx="7607136" cy="4181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/>
              <a:t>To change the photo, left click it and press backspace to delete it. </a:t>
            </a:r>
          </a:p>
          <a:p>
            <a:pPr marL="0" lvl="0" indent="0">
              <a:buNone/>
            </a:pPr>
            <a:r>
              <a:rPr lang="en-GB" dirty="0"/>
              <a:t>You’ll get a grey shape instead.</a:t>
            </a:r>
          </a:p>
          <a:p>
            <a:pPr marL="0" lvl="0" indent="0">
              <a:buNone/>
            </a:pPr>
            <a:r>
              <a:rPr lang="en-GB" dirty="0"/>
              <a:t>Left click the icon in the centre, to open Explorer, and you can find the picture you’d like to insert.</a:t>
            </a:r>
          </a:p>
        </p:txBody>
      </p:sp>
      <p:pic>
        <p:nvPicPr>
          <p:cNvPr id="9" name="Picture Placeholder 8" descr="A picture containing person, indoor, standing, people&#10;&#10;Description automatically generated">
            <a:extLst>
              <a:ext uri="{FF2B5EF4-FFF2-40B4-BE49-F238E27FC236}">
                <a16:creationId xmlns:a16="http://schemas.microsoft.com/office/drawing/2014/main" id="{0F1B9B81-2C48-F74E-AF9F-C18F04E5704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Placeholder 5" descr="A picture containing indoor, ceiling, floor, person&#10;&#10;Description automatically generated">
            <a:extLst>
              <a:ext uri="{FF2B5EF4-FFF2-40B4-BE49-F238E27FC236}">
                <a16:creationId xmlns:a16="http://schemas.microsoft.com/office/drawing/2014/main" id="{1EC4064B-6189-0841-84DF-D9CFCDAE28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00A9D1"/>
          </a:solidFill>
        </p:spPr>
      </p:pic>
    </p:spTree>
    <p:extLst>
      <p:ext uri="{BB962C8B-B14F-4D97-AF65-F5344CB8AC3E}">
        <p14:creationId xmlns:p14="http://schemas.microsoft.com/office/powerpoint/2010/main" val="200207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0362-2F73-4E4F-A37D-46E419A7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Two-picture text slide</a:t>
            </a:r>
          </a:p>
        </p:txBody>
      </p:sp>
      <p:pic>
        <p:nvPicPr>
          <p:cNvPr id="13" name="Picture Placeholder 12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16542B41-BAC7-A547-ABDD-AAB3606F7A5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8FA97917-B8A8-E543-AFA6-B2527C15055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9779" y="1825625"/>
            <a:ext cx="3179069" cy="317906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FF4DE-6C41-F547-AFE0-2038B90DA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To change the photo, left click it and press backspace to delete it. </a:t>
            </a:r>
          </a:p>
          <a:p>
            <a:pPr marL="0" lvl="0" indent="0">
              <a:buNone/>
            </a:pPr>
            <a:r>
              <a:rPr lang="en-GB" dirty="0"/>
              <a:t>You’ll get a grey shape instead.</a:t>
            </a:r>
          </a:p>
          <a:p>
            <a:pPr marL="0" lvl="0" indent="0">
              <a:buNone/>
            </a:pPr>
            <a:r>
              <a:rPr lang="en-GB" dirty="0"/>
              <a:t>Left click the icon in the centre, to open Explorer, and you can find the picture you’d like to insert.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4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AD5AB-EECE-B246-8DEF-536C4BC1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One-picture text slide (standard format)</a:t>
            </a:r>
          </a:p>
        </p:txBody>
      </p:sp>
      <p:pic>
        <p:nvPicPr>
          <p:cNvPr id="8" name="Picture Placeholder 7" descr="A picture containing person, wall, indoor, standing&#10;&#10;Description automatically generated">
            <a:extLst>
              <a:ext uri="{FF2B5EF4-FFF2-40B4-BE49-F238E27FC236}">
                <a16:creationId xmlns:a16="http://schemas.microsoft.com/office/drawing/2014/main" id="{4EC578C1-7376-DC40-B294-135D724C233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1613" y="1871663"/>
            <a:ext cx="6199187" cy="413543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76A58-AAC1-DC48-9C62-9ADC871EF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64" y="1825625"/>
            <a:ext cx="3864371" cy="4351338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To change the photo, left click it and press backspace to delete it. </a:t>
            </a:r>
          </a:p>
          <a:p>
            <a:pPr marL="0" lvl="0" indent="0">
              <a:buNone/>
            </a:pPr>
            <a:r>
              <a:rPr lang="en-GB" dirty="0"/>
              <a:t>You’ll get a grey shape instead.</a:t>
            </a:r>
          </a:p>
          <a:p>
            <a:pPr marL="0" lvl="0" indent="0">
              <a:buNone/>
            </a:pPr>
            <a:r>
              <a:rPr lang="en-GB" dirty="0"/>
              <a:t>Left click the icon in the centre, to open Explorer, and you can find the picture you’d like to insert.</a:t>
            </a:r>
          </a:p>
        </p:txBody>
      </p:sp>
    </p:spTree>
    <p:extLst>
      <p:ext uri="{BB962C8B-B14F-4D97-AF65-F5344CB8AC3E}">
        <p14:creationId xmlns:p14="http://schemas.microsoft.com/office/powerpoint/2010/main" val="286760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AD5AB-EECE-B246-8DEF-536C4BC1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One-picture text slide (standard format)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76A58-AAC1-DC48-9C62-9ADC871EF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264" y="1677988"/>
            <a:ext cx="4757256" cy="4498975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To change the photo, left click it and press backspace to delete it. </a:t>
            </a:r>
          </a:p>
          <a:p>
            <a:pPr marL="0" lvl="0" indent="0">
              <a:buNone/>
            </a:pPr>
            <a:r>
              <a:rPr lang="en-GB" dirty="0"/>
              <a:t>You’ll get a grey shape instead.</a:t>
            </a:r>
          </a:p>
          <a:p>
            <a:pPr marL="0" lvl="0" indent="0">
              <a:buNone/>
            </a:pPr>
            <a:r>
              <a:rPr lang="en-GB" dirty="0"/>
              <a:t>Left click the icon in the centre, to open Explorer, and you can find the picture you’d like to insert.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EC578C1-7376-DC40-B294-135D724C233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2203" y="1690687"/>
            <a:ext cx="3899780" cy="4498975"/>
          </a:xfrm>
        </p:spPr>
      </p:pic>
    </p:spTree>
    <p:extLst>
      <p:ext uri="{BB962C8B-B14F-4D97-AF65-F5344CB8AC3E}">
        <p14:creationId xmlns:p14="http://schemas.microsoft.com/office/powerpoint/2010/main" val="51752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A86D1-B0FD-B947-B995-82A73C6E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Blank Text Only Slide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39784A-B4FC-AB4F-91C0-26022949E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need more room for lots of text, this slide has no pictures</a:t>
            </a:r>
          </a:p>
          <a:p>
            <a:pPr lvl="1"/>
            <a:r>
              <a:rPr lang="en-GB" dirty="0"/>
              <a:t>Bullet point style</a:t>
            </a:r>
          </a:p>
          <a:p>
            <a:r>
              <a:rPr lang="en-GB" dirty="0"/>
              <a:t>More points…</a:t>
            </a:r>
          </a:p>
        </p:txBody>
      </p:sp>
    </p:spTree>
    <p:extLst>
      <p:ext uri="{BB962C8B-B14F-4D97-AF65-F5344CB8AC3E}">
        <p14:creationId xmlns:p14="http://schemas.microsoft.com/office/powerpoint/2010/main" val="158963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97814"/>
              </p:ext>
            </p:extLst>
          </p:nvPr>
        </p:nvGraphicFramePr>
        <p:xfrm>
          <a:off x="546100" y="1825625"/>
          <a:ext cx="94408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3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4" y="477078"/>
            <a:ext cx="9440883" cy="1212085"/>
          </a:xfrm>
        </p:spPr>
        <p:txBody>
          <a:bodyPr/>
          <a:lstStyle/>
          <a:p>
            <a:r>
              <a:rPr lang="en-GB" dirty="0"/>
              <a:t>Colours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1825625"/>
            <a:ext cx="4141268" cy="4351338"/>
          </a:xfrm>
        </p:spPr>
        <p:txBody>
          <a:bodyPr>
            <a:normAutofit/>
          </a:bodyPr>
          <a:lstStyle/>
          <a:p>
            <a:r>
              <a:rPr lang="en-GB" sz="1800" dirty="0"/>
              <a:t>These are the colours on our corporate palette – they’re the same as the main NHS brand.</a:t>
            </a:r>
          </a:p>
          <a:p>
            <a:r>
              <a:rPr lang="en-GB" sz="1800" dirty="0"/>
              <a:t>If you’d like to use different colours, you should use the those on the top two rows first, then the ones below if you need.</a:t>
            </a:r>
          </a:p>
          <a:p>
            <a:r>
              <a:rPr lang="en-GB" sz="1800" dirty="0"/>
              <a:t>Please refer to the brand guidelines if needed.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3CD07B-D996-144B-A3F1-E8FD4D29354A}"/>
              </a:ext>
            </a:extLst>
          </p:cNvPr>
          <p:cNvGrpSpPr/>
          <p:nvPr/>
        </p:nvGrpSpPr>
        <p:grpSpPr>
          <a:xfrm>
            <a:off x="5497397" y="1825624"/>
            <a:ext cx="6276583" cy="3304079"/>
            <a:chOff x="800622" y="1894839"/>
            <a:chExt cx="9115482" cy="4798514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421CE081-0C92-1C49-84DE-BE9923DE1FCD}"/>
                </a:ext>
              </a:extLst>
            </p:cNvPr>
            <p:cNvSpPr/>
            <p:nvPr userDrawn="1"/>
          </p:nvSpPr>
          <p:spPr>
            <a:xfrm rot="16200000">
              <a:off x="800622" y="1894840"/>
              <a:ext cx="1078282" cy="1078282"/>
            </a:xfrm>
            <a:prstGeom prst="teardrop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6BCA3172-4AD1-C244-BA70-9141F02E9B89}"/>
                </a:ext>
              </a:extLst>
            </p:cNvPr>
            <p:cNvSpPr/>
            <p:nvPr userDrawn="1"/>
          </p:nvSpPr>
          <p:spPr>
            <a:xfrm rot="16200000">
              <a:off x="800622" y="3059761"/>
              <a:ext cx="1078282" cy="1078282"/>
            </a:xfrm>
            <a:prstGeom prst="teardrop">
              <a:avLst/>
            </a:prstGeom>
            <a:solidFill>
              <a:srgbClr val="00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5D3EDAB3-7FB6-9E47-AE48-41D2BD5305C5}"/>
                </a:ext>
              </a:extLst>
            </p:cNvPr>
            <p:cNvSpPr/>
            <p:nvPr userDrawn="1"/>
          </p:nvSpPr>
          <p:spPr>
            <a:xfrm rot="16200000">
              <a:off x="1930433" y="3059761"/>
              <a:ext cx="1078282" cy="1078282"/>
            </a:xfrm>
            <a:prstGeom prst="teardrop">
              <a:avLst/>
            </a:prstGeom>
            <a:solidFill>
              <a:srgbClr val="007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0FBA9FDB-538E-094E-8C94-7D59F66C909F}"/>
                </a:ext>
              </a:extLst>
            </p:cNvPr>
            <p:cNvSpPr/>
            <p:nvPr userDrawn="1"/>
          </p:nvSpPr>
          <p:spPr>
            <a:xfrm rot="16200000">
              <a:off x="3055308" y="3059761"/>
              <a:ext cx="1078282" cy="1078282"/>
            </a:xfrm>
            <a:prstGeom prst="teardrop">
              <a:avLst/>
            </a:prstGeom>
            <a:solidFill>
              <a:srgbClr val="38B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CABA1ABA-D216-E24E-95A8-F75A26DB2408}"/>
                </a:ext>
              </a:extLst>
            </p:cNvPr>
            <p:cNvSpPr/>
            <p:nvPr userDrawn="1"/>
          </p:nvSpPr>
          <p:spPr>
            <a:xfrm rot="16200000">
              <a:off x="4183408" y="3059761"/>
              <a:ext cx="1078282" cy="1078282"/>
            </a:xfrm>
            <a:prstGeom prst="teardrop">
              <a:avLst/>
            </a:prstGeom>
            <a:solidFill>
              <a:srgbClr val="00A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DE22BDB8-493E-6745-AC90-0FE6C5C46449}"/>
                </a:ext>
              </a:extLst>
            </p:cNvPr>
            <p:cNvSpPr/>
            <p:nvPr userDrawn="1"/>
          </p:nvSpPr>
          <p:spPr>
            <a:xfrm rot="16200000">
              <a:off x="5321234" y="3059761"/>
              <a:ext cx="1078282" cy="1078282"/>
            </a:xfrm>
            <a:prstGeom prst="teardrop">
              <a:avLst/>
            </a:prstGeom>
            <a:solidFill>
              <a:srgbClr val="738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FE9DCF62-2A7E-1848-89AF-B3A1592D8062}"/>
                </a:ext>
              </a:extLst>
            </p:cNvPr>
            <p:cNvSpPr/>
            <p:nvPr userDrawn="1"/>
          </p:nvSpPr>
          <p:spPr>
            <a:xfrm rot="16200000">
              <a:off x="6476991" y="3059761"/>
              <a:ext cx="1078282" cy="1078282"/>
            </a:xfrm>
            <a:prstGeom prst="teardrop">
              <a:avLst/>
            </a:prstGeom>
            <a:solidFill>
              <a:srgbClr val="E5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EF47D450-5A0E-744A-8F9D-C1407ACBFB84}"/>
                </a:ext>
              </a:extLst>
            </p:cNvPr>
            <p:cNvSpPr/>
            <p:nvPr userDrawn="1"/>
          </p:nvSpPr>
          <p:spPr>
            <a:xfrm rot="16200000">
              <a:off x="800622" y="4374994"/>
              <a:ext cx="1078282" cy="1078282"/>
            </a:xfrm>
            <a:prstGeom prst="teardrop">
              <a:avLst/>
            </a:prstGeom>
            <a:solidFill>
              <a:srgbClr val="006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11949C6B-A033-254A-9EAB-77C0846723BD}"/>
                </a:ext>
              </a:extLst>
            </p:cNvPr>
            <p:cNvSpPr/>
            <p:nvPr userDrawn="1"/>
          </p:nvSpPr>
          <p:spPr>
            <a:xfrm rot="16200000">
              <a:off x="3055309" y="1894840"/>
              <a:ext cx="1078282" cy="1078282"/>
            </a:xfrm>
            <a:prstGeom prst="teardrop">
              <a:avLst/>
            </a:prstGeom>
            <a:solidFill>
              <a:srgbClr val="019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FB3DDE12-82CB-6343-B4D9-823B5AAF6F78}"/>
                </a:ext>
              </a:extLst>
            </p:cNvPr>
            <p:cNvSpPr/>
            <p:nvPr userDrawn="1"/>
          </p:nvSpPr>
          <p:spPr>
            <a:xfrm rot="16200000">
              <a:off x="1930432" y="1894839"/>
              <a:ext cx="1078282" cy="1078282"/>
            </a:xfrm>
            <a:prstGeom prst="teardrop">
              <a:avLst/>
            </a:prstGeom>
            <a:solidFill>
              <a:srgbClr val="75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2921F0B3-411F-694B-8CDD-665ED318374F}"/>
                </a:ext>
              </a:extLst>
            </p:cNvPr>
            <p:cNvSpPr/>
            <p:nvPr userDrawn="1"/>
          </p:nvSpPr>
          <p:spPr>
            <a:xfrm rot="16200000">
              <a:off x="1930435" y="4374993"/>
              <a:ext cx="1078282" cy="1078282"/>
            </a:xfrm>
            <a:prstGeom prst="teardrop">
              <a:avLst/>
            </a:prstGeom>
            <a:solidFill>
              <a:srgbClr val="01A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61F8A460-CDE6-AC46-93B1-1AB87DEFF429}"/>
                </a:ext>
              </a:extLst>
            </p:cNvPr>
            <p:cNvSpPr/>
            <p:nvPr userDrawn="1"/>
          </p:nvSpPr>
          <p:spPr>
            <a:xfrm rot="16200000">
              <a:off x="3055305" y="4374994"/>
              <a:ext cx="1078282" cy="1078282"/>
            </a:xfrm>
            <a:prstGeom prst="teardrop">
              <a:avLst/>
            </a:prstGeom>
            <a:solidFill>
              <a:srgbClr val="405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C2332DC1-95E4-CF4A-B547-9763E2DCE26B}"/>
                </a:ext>
              </a:extLst>
            </p:cNvPr>
            <p:cNvSpPr/>
            <p:nvPr userDrawn="1"/>
          </p:nvSpPr>
          <p:spPr>
            <a:xfrm rot="16200000">
              <a:off x="800622" y="5615071"/>
              <a:ext cx="1078282" cy="1078282"/>
            </a:xfrm>
            <a:prstGeom prst="teardrop">
              <a:avLst/>
            </a:prstGeom>
            <a:solidFill>
              <a:srgbClr val="310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9C9F1542-D148-904E-B95F-C3AFC49FC330}"/>
                </a:ext>
              </a:extLst>
            </p:cNvPr>
            <p:cNvSpPr/>
            <p:nvPr userDrawn="1"/>
          </p:nvSpPr>
          <p:spPr>
            <a:xfrm rot="16200000">
              <a:off x="1930434" y="5615071"/>
              <a:ext cx="1078282" cy="1078282"/>
            </a:xfrm>
            <a:prstGeom prst="teardrop">
              <a:avLst/>
            </a:prstGeom>
            <a:solidFill>
              <a:srgbClr val="7C27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1E6840E3-B7E9-034A-984C-8F8D30EADDF5}"/>
                </a:ext>
              </a:extLst>
            </p:cNvPr>
            <p:cNvSpPr/>
            <p:nvPr userDrawn="1"/>
          </p:nvSpPr>
          <p:spPr>
            <a:xfrm rot="16200000">
              <a:off x="3055307" y="5615071"/>
              <a:ext cx="1078282" cy="1078282"/>
            </a:xfrm>
            <a:prstGeom prst="teardrop">
              <a:avLst/>
            </a:prstGeom>
            <a:solidFill>
              <a:srgbClr val="AF1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D22817CE-3C86-DF49-9F8D-A6999622CDB4}"/>
                </a:ext>
              </a:extLst>
            </p:cNvPr>
            <p:cNvSpPr/>
            <p:nvPr userDrawn="1"/>
          </p:nvSpPr>
          <p:spPr>
            <a:xfrm rot="16200000">
              <a:off x="4183408" y="5615071"/>
              <a:ext cx="1078282" cy="1078282"/>
            </a:xfrm>
            <a:prstGeom prst="teardrop">
              <a:avLst/>
            </a:prstGeom>
            <a:solidFill>
              <a:srgbClr val="8B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B64C3998-AA52-4A4B-B960-9E76BCF57E54}"/>
                </a:ext>
              </a:extLst>
            </p:cNvPr>
            <p:cNvSpPr/>
            <p:nvPr userDrawn="1"/>
          </p:nvSpPr>
          <p:spPr>
            <a:xfrm rot="16200000">
              <a:off x="5321234" y="5615071"/>
              <a:ext cx="1078282" cy="1078282"/>
            </a:xfrm>
            <a:prstGeom prst="teardrop">
              <a:avLst/>
            </a:prstGeom>
            <a:solidFill>
              <a:srgbClr val="DB25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9AA9C467-13B3-5741-8E2C-4A8A2510B522}"/>
                </a:ext>
              </a:extLst>
            </p:cNvPr>
            <p:cNvSpPr/>
            <p:nvPr userDrawn="1"/>
          </p:nvSpPr>
          <p:spPr>
            <a:xfrm rot="16200000">
              <a:off x="6476992" y="5615071"/>
              <a:ext cx="1078282" cy="1078282"/>
            </a:xfrm>
            <a:prstGeom prst="teardrop">
              <a:avLst/>
            </a:prstGeom>
            <a:solidFill>
              <a:srgbClr val="EF8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906E1B85-98D7-1146-88FD-B93E1979A43C}"/>
                </a:ext>
              </a:extLst>
            </p:cNvPr>
            <p:cNvSpPr/>
            <p:nvPr userDrawn="1"/>
          </p:nvSpPr>
          <p:spPr>
            <a:xfrm rot="16200000">
              <a:off x="7657407" y="5615071"/>
              <a:ext cx="1078282" cy="1078282"/>
            </a:xfrm>
            <a:prstGeom prst="teardrop">
              <a:avLst/>
            </a:prstGeom>
            <a:solidFill>
              <a:srgbClr val="FDBA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71768EEC-2C3A-6846-A1A6-A23E8663A3F3}"/>
                </a:ext>
              </a:extLst>
            </p:cNvPr>
            <p:cNvSpPr/>
            <p:nvPr userDrawn="1"/>
          </p:nvSpPr>
          <p:spPr>
            <a:xfrm rot="16200000">
              <a:off x="8837822" y="5615071"/>
              <a:ext cx="1078282" cy="1078282"/>
            </a:xfrm>
            <a:prstGeom prst="teardrop">
              <a:avLst/>
            </a:prstGeom>
            <a:solidFill>
              <a:srgbClr val="FAE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010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887C1CC-EB04-4C46-A40C-11C1CDA823F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219200"/>
            <a:ext cx="4897030" cy="48970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7EBB1-D9B6-BB4E-8EC9-AF94E20E4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122363"/>
            <a:ext cx="5011200" cy="2387600"/>
          </a:xfrm>
        </p:spPr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550F1-F173-1D45-BE85-5F58AA73B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75" y="3602038"/>
            <a:ext cx="5011738" cy="1655762"/>
          </a:xfrm>
        </p:spPr>
        <p:txBody>
          <a:bodyPr/>
          <a:lstStyle/>
          <a:p>
            <a:r>
              <a:rPr lang="en-US" dirty="0"/>
              <a:t>Option 1 – single photo square size</a:t>
            </a:r>
          </a:p>
        </p:txBody>
      </p:sp>
    </p:spTree>
    <p:extLst>
      <p:ext uri="{BB962C8B-B14F-4D97-AF65-F5344CB8AC3E}">
        <p14:creationId xmlns:p14="http://schemas.microsoft.com/office/powerpoint/2010/main" val="184421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person, hospital room, scene, room&#10;&#10;Description automatically generated">
            <a:extLst>
              <a:ext uri="{FF2B5EF4-FFF2-40B4-BE49-F238E27FC236}">
                <a16:creationId xmlns:a16="http://schemas.microsoft.com/office/drawing/2014/main" id="{0F073725-DC75-3748-9236-6FBC802772F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165" y="1083636"/>
            <a:ext cx="4114800" cy="4114800"/>
          </a:xfrm>
        </p:spPr>
      </p:pic>
      <p:pic>
        <p:nvPicPr>
          <p:cNvPr id="23" name="Picture Placeholder 22" descr="A sign on a building&#10;&#10;Description automatically generated with low confidence">
            <a:extLst>
              <a:ext uri="{FF2B5EF4-FFF2-40B4-BE49-F238E27FC236}">
                <a16:creationId xmlns:a16="http://schemas.microsoft.com/office/drawing/2014/main" id="{E96F6D13-B906-F642-8968-198466C648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693" y="3644329"/>
            <a:ext cx="2029425" cy="20294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567DC-F64F-B045-8D99-D2E0D6F3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122363"/>
            <a:ext cx="5011200" cy="2387600"/>
          </a:xfrm>
        </p:spPr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5569C-2C73-514E-AF1E-33D1E1842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75" y="3602038"/>
            <a:ext cx="5011738" cy="1655762"/>
          </a:xfrm>
        </p:spPr>
        <p:txBody>
          <a:bodyPr/>
          <a:lstStyle/>
          <a:p>
            <a:r>
              <a:rPr lang="en-US" dirty="0"/>
              <a:t>Option 2 – with two photo options</a:t>
            </a:r>
          </a:p>
        </p:txBody>
      </p:sp>
    </p:spTree>
    <p:extLst>
      <p:ext uri="{BB962C8B-B14F-4D97-AF65-F5344CB8AC3E}">
        <p14:creationId xmlns:p14="http://schemas.microsoft.com/office/powerpoint/2010/main" val="229798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baby&#10;&#10;Description automatically generated">
            <a:extLst>
              <a:ext uri="{FF2B5EF4-FFF2-40B4-BE49-F238E27FC236}">
                <a16:creationId xmlns:a16="http://schemas.microsoft.com/office/drawing/2014/main" id="{99AE0D1C-29AC-2440-9CFB-2DAF9858087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A picture containing text, person, indoor, preparing&#10;&#10;Description automatically generated">
            <a:extLst>
              <a:ext uri="{FF2B5EF4-FFF2-40B4-BE49-F238E27FC236}">
                <a16:creationId xmlns:a16="http://schemas.microsoft.com/office/drawing/2014/main" id="{3874EF7A-E5D9-814B-AFEC-3705D529C2E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3375" y="3656013"/>
            <a:ext cx="2030413" cy="202882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E0C4AD-B669-0F49-ABD4-EEA249FCC7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D5CFEC-9195-1C41-AFCE-BAC524011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2a – with two photo options</a:t>
            </a:r>
          </a:p>
        </p:txBody>
      </p:sp>
    </p:spTree>
    <p:extLst>
      <p:ext uri="{BB962C8B-B14F-4D97-AF65-F5344CB8AC3E}">
        <p14:creationId xmlns:p14="http://schemas.microsoft.com/office/powerpoint/2010/main" val="334766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0140-6994-D242-B0A3-DFDBD5896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83E87-B86F-4C4F-BA6B-55296F08F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3</a:t>
            </a:r>
            <a:br>
              <a:rPr lang="en-US" dirty="0"/>
            </a:br>
            <a:r>
              <a:rPr lang="en-US" dirty="0"/>
              <a:t>with tall portrait picture</a:t>
            </a:r>
          </a:p>
        </p:txBody>
      </p:sp>
      <p:pic>
        <p:nvPicPr>
          <p:cNvPr id="8" name="Picture Placeholder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4D913FB-994D-9C4E-A023-8645D8C126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63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0140-6994-D242-B0A3-DFDBD5896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83E87-B86F-4C4F-BA6B-55296F08F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4 – </a:t>
            </a:r>
            <a:br>
              <a:rPr lang="en-US" dirty="0"/>
            </a:br>
            <a:r>
              <a:rPr lang="en-US" dirty="0"/>
              <a:t>with tall portrait picture</a:t>
            </a:r>
          </a:p>
        </p:txBody>
      </p:sp>
      <p:pic>
        <p:nvPicPr>
          <p:cNvPr id="12" name="Picture Placeholder 11" descr="A person wearing a white lab coat and stethoscope&#10;&#10;Description automatically generated with low confidence">
            <a:extLst>
              <a:ext uri="{FF2B5EF4-FFF2-40B4-BE49-F238E27FC236}">
                <a16:creationId xmlns:a16="http://schemas.microsoft.com/office/drawing/2014/main" id="{F704A38F-DA5A-8940-A563-2C23157AA7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898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0140-6994-D242-B0A3-DFDBD5896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83E87-B86F-4C4F-BA6B-55296F08F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5 – </a:t>
            </a:r>
            <a:br>
              <a:rPr lang="en-US" dirty="0"/>
            </a:br>
            <a:r>
              <a:rPr lang="en-US" dirty="0"/>
              <a:t>with tall portrait picture</a:t>
            </a:r>
          </a:p>
        </p:txBody>
      </p:sp>
      <p:pic>
        <p:nvPicPr>
          <p:cNvPr id="12" name="Picture Placeholder 11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84B7502A-7671-D84A-A6B5-B078D5EE98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50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51055E-A9CB-5447-8993-A7557F6F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24495" y="515216"/>
            <a:ext cx="3994750" cy="586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FB667-F23D-7E40-A8ED-AF2AAA99D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20" y="1122363"/>
            <a:ext cx="5011200" cy="2387600"/>
          </a:xfrm>
        </p:spPr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D64A8-E51E-9642-B8A7-38FEFC7C0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75" y="3602038"/>
            <a:ext cx="5011738" cy="1655762"/>
          </a:xfrm>
        </p:spPr>
        <p:txBody>
          <a:bodyPr/>
          <a:lstStyle/>
          <a:p>
            <a:r>
              <a:rPr lang="en-GB" dirty="0"/>
              <a:t>Option 6 –</a:t>
            </a:r>
            <a:br>
              <a:rPr lang="en-GB" dirty="0"/>
            </a:br>
            <a:r>
              <a:rPr lang="en-GB" dirty="0"/>
              <a:t>with </a:t>
            </a:r>
            <a:r>
              <a:rPr lang="en-GB" dirty="0" err="1"/>
              <a:t>cutout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picture in the B</a:t>
            </a:r>
            <a:endParaRPr lang="en-US" dirty="0"/>
          </a:p>
        </p:txBody>
      </p:sp>
      <p:pic>
        <p:nvPicPr>
          <p:cNvPr id="9" name="Picture Placeholder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3BA02F6-93C7-B14A-9B30-82B0D9A8B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0500" y="849839"/>
            <a:ext cx="1804108" cy="1804108"/>
          </a:xfrm>
          <a:custGeom>
            <a:avLst/>
            <a:gdLst>
              <a:gd name="connsiteX0" fmla="*/ 1581262 w 3162524"/>
              <a:gd name="connsiteY0" fmla="*/ 0 h 3162524"/>
              <a:gd name="connsiteX1" fmla="*/ 3162524 w 3162524"/>
              <a:gd name="connsiteY1" fmla="*/ 1581262 h 3162524"/>
              <a:gd name="connsiteX2" fmla="*/ 1581262 w 3162524"/>
              <a:gd name="connsiteY2" fmla="*/ 3162524 h 3162524"/>
              <a:gd name="connsiteX3" fmla="*/ 1565040 w 3162524"/>
              <a:gd name="connsiteY3" fmla="*/ 3161705 h 3162524"/>
              <a:gd name="connsiteX4" fmla="*/ 1565040 w 3162524"/>
              <a:gd name="connsiteY4" fmla="*/ 3162524 h 3162524"/>
              <a:gd name="connsiteX5" fmla="*/ 0 w 3162524"/>
              <a:gd name="connsiteY5" fmla="*/ 3162524 h 3162524"/>
              <a:gd name="connsiteX6" fmla="*/ 0 w 3162524"/>
              <a:gd name="connsiteY6" fmla="*/ 1597484 h 3162524"/>
              <a:gd name="connsiteX7" fmla="*/ 819 w 3162524"/>
              <a:gd name="connsiteY7" fmla="*/ 1597484 h 3162524"/>
              <a:gd name="connsiteX8" fmla="*/ 0 w 3162524"/>
              <a:gd name="connsiteY8" fmla="*/ 1581262 h 3162524"/>
              <a:gd name="connsiteX9" fmla="*/ 1581262 w 3162524"/>
              <a:gd name="connsiteY9" fmla="*/ 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524" h="3162524">
                <a:moveTo>
                  <a:pt x="1581262" y="0"/>
                </a:move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lnTo>
                  <a:pt x="1565040" y="3161705"/>
                </a:lnTo>
                <a:lnTo>
                  <a:pt x="1565040" y="3162524"/>
                </a:lnTo>
                <a:lnTo>
                  <a:pt x="0" y="3162524"/>
                </a:lnTo>
                <a:lnTo>
                  <a:pt x="0" y="1597484"/>
                </a:lnTo>
                <a:lnTo>
                  <a:pt x="819" y="1597484"/>
                </a:lnTo>
                <a:lnTo>
                  <a:pt x="0" y="1581262"/>
                </a:lnTo>
                <a:cubicBezTo>
                  <a:pt x="0" y="707955"/>
                  <a:pt x="707955" y="0"/>
                  <a:pt x="1581262" y="0"/>
                </a:cubicBezTo>
                <a:close/>
              </a:path>
            </a:pathLst>
          </a:custGeom>
        </p:spPr>
      </p:pic>
      <p:pic>
        <p:nvPicPr>
          <p:cNvPr id="10" name="Picture Placeholder 9" descr="A picture containing person&#10;&#10;Description automatically generated">
            <a:extLst>
              <a:ext uri="{FF2B5EF4-FFF2-40B4-BE49-F238E27FC236}">
                <a16:creationId xmlns:a16="http://schemas.microsoft.com/office/drawing/2014/main" id="{6B6DE9D0-857C-B442-B670-8AE84160A2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437" y="4468568"/>
            <a:ext cx="1765488" cy="1765488"/>
          </a:xfrm>
          <a:custGeom>
            <a:avLst/>
            <a:gdLst>
              <a:gd name="connsiteX0" fmla="*/ 0 w 3162524"/>
              <a:gd name="connsiteY0" fmla="*/ 0 h 3162524"/>
              <a:gd name="connsiteX1" fmla="*/ 1565040 w 3162524"/>
              <a:gd name="connsiteY1" fmla="*/ 0 h 3162524"/>
              <a:gd name="connsiteX2" fmla="*/ 1565040 w 3162524"/>
              <a:gd name="connsiteY2" fmla="*/ 819 h 3162524"/>
              <a:gd name="connsiteX3" fmla="*/ 1581262 w 3162524"/>
              <a:gd name="connsiteY3" fmla="*/ 0 h 3162524"/>
              <a:gd name="connsiteX4" fmla="*/ 3162524 w 3162524"/>
              <a:gd name="connsiteY4" fmla="*/ 1581262 h 3162524"/>
              <a:gd name="connsiteX5" fmla="*/ 1581262 w 3162524"/>
              <a:gd name="connsiteY5" fmla="*/ 3162524 h 3162524"/>
              <a:gd name="connsiteX6" fmla="*/ 0 w 3162524"/>
              <a:gd name="connsiteY6" fmla="*/ 1581262 h 3162524"/>
              <a:gd name="connsiteX7" fmla="*/ 819 w 3162524"/>
              <a:gd name="connsiteY7" fmla="*/ 1565040 h 3162524"/>
              <a:gd name="connsiteX8" fmla="*/ 0 w 3162524"/>
              <a:gd name="connsiteY8" fmla="*/ 1565040 h 316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524" h="3162524">
                <a:moveTo>
                  <a:pt x="0" y="0"/>
                </a:moveTo>
                <a:lnTo>
                  <a:pt x="1565040" y="0"/>
                </a:lnTo>
                <a:lnTo>
                  <a:pt x="1565040" y="819"/>
                </a:lnTo>
                <a:lnTo>
                  <a:pt x="1581262" y="0"/>
                </a:lnTo>
                <a:cubicBezTo>
                  <a:pt x="2454569" y="0"/>
                  <a:pt x="3162524" y="707955"/>
                  <a:pt x="3162524" y="1581262"/>
                </a:cubicBezTo>
                <a:cubicBezTo>
                  <a:pt x="3162524" y="2454569"/>
                  <a:pt x="2454569" y="3162524"/>
                  <a:pt x="1581262" y="3162524"/>
                </a:cubicBezTo>
                <a:cubicBezTo>
                  <a:pt x="707955" y="3162524"/>
                  <a:pt x="0" y="2454569"/>
                  <a:pt x="0" y="1581262"/>
                </a:cubicBezTo>
                <a:lnTo>
                  <a:pt x="819" y="1565040"/>
                </a:lnTo>
                <a:lnTo>
                  <a:pt x="0" y="1565040"/>
                </a:lnTo>
                <a:close/>
              </a:path>
            </a:pathLst>
          </a:cu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9963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person&#10;&#10;Description automatically generated">
            <a:extLst>
              <a:ext uri="{FF2B5EF4-FFF2-40B4-BE49-F238E27FC236}">
                <a16:creationId xmlns:a16="http://schemas.microsoft.com/office/drawing/2014/main" id="{AF6BD4F9-B982-8740-8C45-4403A8F5F0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442" y="1532221"/>
            <a:ext cx="4353708" cy="435370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FD230-8794-6B45-8BF6-FCB5A7F620A8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386334" y="3602038"/>
            <a:ext cx="5011256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section contains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More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or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here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466C737-59E9-8440-8459-EB305330F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Break </a:t>
            </a:r>
            <a:br>
              <a:rPr lang="en-US" dirty="0"/>
            </a:br>
            <a:r>
              <a:rPr lang="en-US" dirty="0"/>
              <a:t>(option 1)</a:t>
            </a:r>
          </a:p>
        </p:txBody>
      </p:sp>
    </p:spTree>
    <p:extLst>
      <p:ext uri="{BB962C8B-B14F-4D97-AF65-F5344CB8AC3E}">
        <p14:creationId xmlns:p14="http://schemas.microsoft.com/office/powerpoint/2010/main" val="4023036218"/>
      </p:ext>
    </p:extLst>
  </p:cSld>
  <p:clrMapOvr>
    <a:masterClrMapping/>
  </p:clrMapOvr>
</p:sld>
</file>

<file path=ppt/theme/theme1.xml><?xml version="1.0" encoding="utf-8"?>
<a:theme xmlns:a="http://schemas.openxmlformats.org/drawingml/2006/main" name="NHS Bedfordsh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530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NHS Bedfordshire</vt:lpstr>
      <vt:lpstr>This template</vt:lpstr>
      <vt:lpstr>Main Title Slide</vt:lpstr>
      <vt:lpstr>Main title Slide</vt:lpstr>
      <vt:lpstr>Main title Slide</vt:lpstr>
      <vt:lpstr>Main Title Slide</vt:lpstr>
      <vt:lpstr>Main Title Slide</vt:lpstr>
      <vt:lpstr>Main Title Slide</vt:lpstr>
      <vt:lpstr>Main Title Slide</vt:lpstr>
      <vt:lpstr>Section Break  (option 1)</vt:lpstr>
      <vt:lpstr>Section Break  (option 2)</vt:lpstr>
      <vt:lpstr>One-picture text slide</vt:lpstr>
      <vt:lpstr>Two-picture text slide</vt:lpstr>
      <vt:lpstr>Two-picture text slide</vt:lpstr>
      <vt:lpstr>One-picture text slide (standard format)</vt:lpstr>
      <vt:lpstr>One-picture text slide (standard format)</vt:lpstr>
      <vt:lpstr>Blank Text Only Slide</vt:lpstr>
      <vt:lpstr>Title</vt:lpstr>
      <vt:lpstr>Colours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Leech</dc:creator>
  <cp:lastModifiedBy>Watson Adrian (RC9) Luton &amp; Dunstable Hospital FT</cp:lastModifiedBy>
  <cp:revision>70</cp:revision>
  <dcterms:created xsi:type="dcterms:W3CDTF">2021-05-20T15:17:48Z</dcterms:created>
  <dcterms:modified xsi:type="dcterms:W3CDTF">2021-09-16T11:11:52Z</dcterms:modified>
</cp:coreProperties>
</file>