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5FF94-A475-45F5-9FF0-8EC76644205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C2AD19F-EE1D-4D42-A463-A8487EA02070}">
      <dgm:prSet phldrT="[Text]"/>
      <dgm:spPr/>
      <dgm:t>
        <a:bodyPr/>
        <a:lstStyle/>
        <a:p>
          <a:r>
            <a:rPr lang="en-GB" dirty="0" smtClean="0"/>
            <a:t>Director of Finance</a:t>
          </a:r>
        </a:p>
        <a:p>
          <a:r>
            <a:rPr lang="en-GB" dirty="0" smtClean="0"/>
            <a:t>Matt Gibbons</a:t>
          </a:r>
          <a:endParaRPr lang="en-GB" dirty="0"/>
        </a:p>
      </dgm:t>
    </dgm:pt>
    <dgm:pt modelId="{D5EC9393-A30D-430B-AB3E-C316DB6EEDAF}" type="parTrans" cxnId="{E90A299E-1326-468C-B2C8-F742EA8B912D}">
      <dgm:prSet/>
      <dgm:spPr/>
      <dgm:t>
        <a:bodyPr/>
        <a:lstStyle/>
        <a:p>
          <a:endParaRPr lang="en-GB"/>
        </a:p>
      </dgm:t>
    </dgm:pt>
    <dgm:pt modelId="{B72795D1-C44D-4E8A-B9F5-D7DE98584E8C}" type="sibTrans" cxnId="{E90A299E-1326-468C-B2C8-F742EA8B912D}">
      <dgm:prSet/>
      <dgm:spPr/>
      <dgm:t>
        <a:bodyPr/>
        <a:lstStyle/>
        <a:p>
          <a:endParaRPr lang="en-GB"/>
        </a:p>
      </dgm:t>
    </dgm:pt>
    <dgm:pt modelId="{0D2EC848-0BED-4108-AC20-2EE8E7A1BC25}">
      <dgm:prSet phldrT="[Text]"/>
      <dgm:spPr/>
      <dgm:t>
        <a:bodyPr/>
        <a:lstStyle/>
        <a:p>
          <a:r>
            <a:rPr lang="en-GB" dirty="0" smtClean="0"/>
            <a:t>Deputy Director of Finance</a:t>
          </a:r>
        </a:p>
        <a:p>
          <a:r>
            <a:rPr lang="en-GB" dirty="0" smtClean="0"/>
            <a:t>Ricky Shah </a:t>
          </a:r>
          <a:endParaRPr lang="en-GB" dirty="0"/>
        </a:p>
      </dgm:t>
    </dgm:pt>
    <dgm:pt modelId="{D9614EBC-DE7A-40A1-918E-9C49B8FF92E2}" type="parTrans" cxnId="{5E009BD7-11FC-43A5-A9B8-5AA06A36A419}">
      <dgm:prSet/>
      <dgm:spPr/>
      <dgm:t>
        <a:bodyPr/>
        <a:lstStyle/>
        <a:p>
          <a:endParaRPr lang="en-GB"/>
        </a:p>
      </dgm:t>
    </dgm:pt>
    <dgm:pt modelId="{3227CABC-7438-4131-9392-613F3EC821DE}" type="sibTrans" cxnId="{5E009BD7-11FC-43A5-A9B8-5AA06A36A419}">
      <dgm:prSet/>
      <dgm:spPr/>
      <dgm:t>
        <a:bodyPr/>
        <a:lstStyle/>
        <a:p>
          <a:endParaRPr lang="en-GB"/>
        </a:p>
      </dgm:t>
    </dgm:pt>
    <dgm:pt modelId="{7729374C-320F-4CC8-9092-BCC101C03C69}">
      <dgm:prSet phldrT="[Text]"/>
      <dgm:spPr/>
      <dgm:t>
        <a:bodyPr/>
        <a:lstStyle/>
        <a:p>
          <a:r>
            <a:rPr lang="en-GB" dirty="0" smtClean="0"/>
            <a:t>Chief Contracting Officer</a:t>
          </a:r>
        </a:p>
        <a:p>
          <a:r>
            <a:rPr lang="en-GB" dirty="0" smtClean="0"/>
            <a:t>Helen Mulhern-Wilson</a:t>
          </a:r>
          <a:endParaRPr lang="en-GB" dirty="0"/>
        </a:p>
      </dgm:t>
    </dgm:pt>
    <dgm:pt modelId="{4F53D7E4-6D64-4448-914B-2F7C3386CBDF}" type="parTrans" cxnId="{B54E28BA-F9CF-481E-AF04-2F0232118D83}">
      <dgm:prSet/>
      <dgm:spPr/>
      <dgm:t>
        <a:bodyPr/>
        <a:lstStyle/>
        <a:p>
          <a:endParaRPr lang="en-GB"/>
        </a:p>
      </dgm:t>
    </dgm:pt>
    <dgm:pt modelId="{65FD8E67-0DBD-426C-83A4-E49C699B8F76}" type="sibTrans" cxnId="{B54E28BA-F9CF-481E-AF04-2F0232118D83}">
      <dgm:prSet/>
      <dgm:spPr/>
      <dgm:t>
        <a:bodyPr/>
        <a:lstStyle/>
        <a:p>
          <a:endParaRPr lang="en-GB"/>
        </a:p>
      </dgm:t>
    </dgm:pt>
    <dgm:pt modelId="{93945971-9937-4157-9011-EAADD3CBF920}">
      <dgm:prSet phldrT="[Text]"/>
      <dgm:spPr/>
      <dgm:t>
        <a:bodyPr/>
        <a:lstStyle/>
        <a:p>
          <a:r>
            <a:rPr lang="en-GB" dirty="0" smtClean="0"/>
            <a:t>Head of Procurement</a:t>
          </a:r>
        </a:p>
        <a:p>
          <a:r>
            <a:rPr lang="en-GB" dirty="0" smtClean="0"/>
            <a:t>Jacqui Nicholls</a:t>
          </a:r>
          <a:endParaRPr lang="en-GB" dirty="0"/>
        </a:p>
      </dgm:t>
    </dgm:pt>
    <dgm:pt modelId="{96224C24-CF4B-4218-A946-64218B8375EE}" type="parTrans" cxnId="{FD948263-368C-40A2-9A6D-E470706A415F}">
      <dgm:prSet/>
      <dgm:spPr/>
      <dgm:t>
        <a:bodyPr/>
        <a:lstStyle/>
        <a:p>
          <a:endParaRPr lang="en-GB"/>
        </a:p>
      </dgm:t>
    </dgm:pt>
    <dgm:pt modelId="{2A9E3609-0C4A-42AF-9EAF-05BCEED4941B}" type="sibTrans" cxnId="{FD948263-368C-40A2-9A6D-E470706A415F}">
      <dgm:prSet/>
      <dgm:spPr/>
      <dgm:t>
        <a:bodyPr/>
        <a:lstStyle/>
        <a:p>
          <a:endParaRPr lang="en-GB"/>
        </a:p>
      </dgm:t>
    </dgm:pt>
    <dgm:pt modelId="{6E685E83-95FD-4233-87DF-05E49CC1F037}">
      <dgm:prSet/>
      <dgm:spPr/>
      <dgm:t>
        <a:bodyPr/>
        <a:lstStyle/>
        <a:p>
          <a:r>
            <a:rPr lang="en-GB" dirty="0" smtClean="0"/>
            <a:t>Financial Management</a:t>
          </a:r>
        </a:p>
        <a:p>
          <a:r>
            <a:rPr lang="en-GB" dirty="0" smtClean="0"/>
            <a:t>Financial Control</a:t>
          </a:r>
        </a:p>
      </dgm:t>
    </dgm:pt>
    <dgm:pt modelId="{C6569B84-57BD-4B59-9344-31CDFD89B38E}" type="parTrans" cxnId="{F85BD923-2E8C-4DB2-9AFD-A22F10948877}">
      <dgm:prSet/>
      <dgm:spPr/>
      <dgm:t>
        <a:bodyPr/>
        <a:lstStyle/>
        <a:p>
          <a:endParaRPr lang="en-GB"/>
        </a:p>
      </dgm:t>
    </dgm:pt>
    <dgm:pt modelId="{587DD822-B926-41F5-89FF-19602BD393C0}" type="sibTrans" cxnId="{F85BD923-2E8C-4DB2-9AFD-A22F10948877}">
      <dgm:prSet/>
      <dgm:spPr/>
      <dgm:t>
        <a:bodyPr/>
        <a:lstStyle/>
        <a:p>
          <a:endParaRPr lang="en-GB"/>
        </a:p>
      </dgm:t>
    </dgm:pt>
    <dgm:pt modelId="{E3732A49-9BAA-4705-9B05-369B94122721}" type="pres">
      <dgm:prSet presAssocID="{9A55FF94-A475-45F5-9FF0-8EC7664420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1C5F4AB-1E76-4839-AA4D-6CC31AE05D7A}" type="pres">
      <dgm:prSet presAssocID="{6C2AD19F-EE1D-4D42-A463-A8487EA02070}" presName="hierRoot1" presStyleCnt="0">
        <dgm:presLayoutVars>
          <dgm:hierBranch val="init"/>
        </dgm:presLayoutVars>
      </dgm:prSet>
      <dgm:spPr/>
    </dgm:pt>
    <dgm:pt modelId="{4976B767-B2CA-45CB-BA58-BD1335AC3137}" type="pres">
      <dgm:prSet presAssocID="{6C2AD19F-EE1D-4D42-A463-A8487EA02070}" presName="rootComposite1" presStyleCnt="0"/>
      <dgm:spPr/>
    </dgm:pt>
    <dgm:pt modelId="{D3F9E238-9D99-4821-92EE-44ED2E283BBD}" type="pres">
      <dgm:prSet presAssocID="{6C2AD19F-EE1D-4D42-A463-A8487EA0207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22144DB-A143-4671-A6A0-966D057601F2}" type="pres">
      <dgm:prSet presAssocID="{6C2AD19F-EE1D-4D42-A463-A8487EA02070}" presName="rootConnector1" presStyleLbl="node1" presStyleIdx="0" presStyleCnt="0"/>
      <dgm:spPr/>
      <dgm:t>
        <a:bodyPr/>
        <a:lstStyle/>
        <a:p>
          <a:endParaRPr lang="en-GB"/>
        </a:p>
      </dgm:t>
    </dgm:pt>
    <dgm:pt modelId="{31E46228-C511-4266-A6D0-73FAE21540EF}" type="pres">
      <dgm:prSet presAssocID="{6C2AD19F-EE1D-4D42-A463-A8487EA02070}" presName="hierChild2" presStyleCnt="0"/>
      <dgm:spPr/>
    </dgm:pt>
    <dgm:pt modelId="{6B1C851B-EE1B-42D1-8089-B5372D71DE54}" type="pres">
      <dgm:prSet presAssocID="{D9614EBC-DE7A-40A1-918E-9C49B8FF92E2}" presName="Name37" presStyleLbl="parChTrans1D2" presStyleIdx="0" presStyleCnt="3"/>
      <dgm:spPr/>
      <dgm:t>
        <a:bodyPr/>
        <a:lstStyle/>
        <a:p>
          <a:endParaRPr lang="en-GB"/>
        </a:p>
      </dgm:t>
    </dgm:pt>
    <dgm:pt modelId="{B2253BFC-D893-4DD8-B4D7-C50D93788622}" type="pres">
      <dgm:prSet presAssocID="{0D2EC848-0BED-4108-AC20-2EE8E7A1BC25}" presName="hierRoot2" presStyleCnt="0">
        <dgm:presLayoutVars>
          <dgm:hierBranch val="init"/>
        </dgm:presLayoutVars>
      </dgm:prSet>
      <dgm:spPr/>
    </dgm:pt>
    <dgm:pt modelId="{BCDD2909-CB5B-4E69-AC1A-A8117E1D70D2}" type="pres">
      <dgm:prSet presAssocID="{0D2EC848-0BED-4108-AC20-2EE8E7A1BC25}" presName="rootComposite" presStyleCnt="0"/>
      <dgm:spPr/>
    </dgm:pt>
    <dgm:pt modelId="{E6A61256-A018-46DD-80ED-B020CB9E7D08}" type="pres">
      <dgm:prSet presAssocID="{0D2EC848-0BED-4108-AC20-2EE8E7A1BC2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F0F8D4D-323B-47C6-9F56-DA9044AC5F84}" type="pres">
      <dgm:prSet presAssocID="{0D2EC848-0BED-4108-AC20-2EE8E7A1BC25}" presName="rootConnector" presStyleLbl="node2" presStyleIdx="0" presStyleCnt="3"/>
      <dgm:spPr/>
      <dgm:t>
        <a:bodyPr/>
        <a:lstStyle/>
        <a:p>
          <a:endParaRPr lang="en-GB"/>
        </a:p>
      </dgm:t>
    </dgm:pt>
    <dgm:pt modelId="{EE920B29-3FC8-4F16-AE6E-499F2390C91C}" type="pres">
      <dgm:prSet presAssocID="{0D2EC848-0BED-4108-AC20-2EE8E7A1BC25}" presName="hierChild4" presStyleCnt="0"/>
      <dgm:spPr/>
    </dgm:pt>
    <dgm:pt modelId="{8048A37F-A44D-4C7C-9095-CC40E729F47D}" type="pres">
      <dgm:prSet presAssocID="{C6569B84-57BD-4B59-9344-31CDFD89B38E}" presName="Name37" presStyleLbl="parChTrans1D3" presStyleIdx="0" presStyleCnt="1"/>
      <dgm:spPr/>
      <dgm:t>
        <a:bodyPr/>
        <a:lstStyle/>
        <a:p>
          <a:endParaRPr lang="en-GB"/>
        </a:p>
      </dgm:t>
    </dgm:pt>
    <dgm:pt modelId="{B2186C40-E8AE-42A7-8402-7450842BAA37}" type="pres">
      <dgm:prSet presAssocID="{6E685E83-95FD-4233-87DF-05E49CC1F037}" presName="hierRoot2" presStyleCnt="0">
        <dgm:presLayoutVars>
          <dgm:hierBranch val="init"/>
        </dgm:presLayoutVars>
      </dgm:prSet>
      <dgm:spPr/>
    </dgm:pt>
    <dgm:pt modelId="{CFF25CA0-C8C5-4F0C-9682-269CB6F63D8E}" type="pres">
      <dgm:prSet presAssocID="{6E685E83-95FD-4233-87DF-05E49CC1F037}" presName="rootComposite" presStyleCnt="0"/>
      <dgm:spPr/>
    </dgm:pt>
    <dgm:pt modelId="{62B8E507-F5DB-43C9-9115-CD0D8F2C1FEA}" type="pres">
      <dgm:prSet presAssocID="{6E685E83-95FD-4233-87DF-05E49CC1F037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E7F356A-B574-46F5-B77F-7EDA22737C33}" type="pres">
      <dgm:prSet presAssocID="{6E685E83-95FD-4233-87DF-05E49CC1F037}" presName="rootConnector" presStyleLbl="node3" presStyleIdx="0" presStyleCnt="1"/>
      <dgm:spPr/>
      <dgm:t>
        <a:bodyPr/>
        <a:lstStyle/>
        <a:p>
          <a:endParaRPr lang="en-GB"/>
        </a:p>
      </dgm:t>
    </dgm:pt>
    <dgm:pt modelId="{B12B8313-7E07-41C1-B09E-261EC6AE03D7}" type="pres">
      <dgm:prSet presAssocID="{6E685E83-95FD-4233-87DF-05E49CC1F037}" presName="hierChild4" presStyleCnt="0"/>
      <dgm:spPr/>
    </dgm:pt>
    <dgm:pt modelId="{B5160713-57B3-4E87-848F-33196DEE0201}" type="pres">
      <dgm:prSet presAssocID="{6E685E83-95FD-4233-87DF-05E49CC1F037}" presName="hierChild5" presStyleCnt="0"/>
      <dgm:spPr/>
    </dgm:pt>
    <dgm:pt modelId="{8397252B-1675-4CEC-8C90-624152B40FF6}" type="pres">
      <dgm:prSet presAssocID="{0D2EC848-0BED-4108-AC20-2EE8E7A1BC25}" presName="hierChild5" presStyleCnt="0"/>
      <dgm:spPr/>
    </dgm:pt>
    <dgm:pt modelId="{C6C5022E-A33A-42AD-91A7-1B45EB63321D}" type="pres">
      <dgm:prSet presAssocID="{4F53D7E4-6D64-4448-914B-2F7C3386CBDF}" presName="Name37" presStyleLbl="parChTrans1D2" presStyleIdx="1" presStyleCnt="3"/>
      <dgm:spPr/>
      <dgm:t>
        <a:bodyPr/>
        <a:lstStyle/>
        <a:p>
          <a:endParaRPr lang="en-GB"/>
        </a:p>
      </dgm:t>
    </dgm:pt>
    <dgm:pt modelId="{1C2BE2D5-5F02-4C7E-A7F9-D469ABB7FF26}" type="pres">
      <dgm:prSet presAssocID="{7729374C-320F-4CC8-9092-BCC101C03C69}" presName="hierRoot2" presStyleCnt="0">
        <dgm:presLayoutVars>
          <dgm:hierBranch val="init"/>
        </dgm:presLayoutVars>
      </dgm:prSet>
      <dgm:spPr/>
    </dgm:pt>
    <dgm:pt modelId="{A5DC7B41-D2A0-46B6-9978-F234C237771A}" type="pres">
      <dgm:prSet presAssocID="{7729374C-320F-4CC8-9092-BCC101C03C69}" presName="rootComposite" presStyleCnt="0"/>
      <dgm:spPr/>
    </dgm:pt>
    <dgm:pt modelId="{F3706530-6939-4A81-BC3A-31C3093103FC}" type="pres">
      <dgm:prSet presAssocID="{7729374C-320F-4CC8-9092-BCC101C03C6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D39E197-8AAD-47F4-BF14-6C7E22C77DCE}" type="pres">
      <dgm:prSet presAssocID="{7729374C-320F-4CC8-9092-BCC101C03C69}" presName="rootConnector" presStyleLbl="node2" presStyleIdx="1" presStyleCnt="3"/>
      <dgm:spPr/>
      <dgm:t>
        <a:bodyPr/>
        <a:lstStyle/>
        <a:p>
          <a:endParaRPr lang="en-GB"/>
        </a:p>
      </dgm:t>
    </dgm:pt>
    <dgm:pt modelId="{4F87A2BF-5173-4409-91A8-38115EDBE35B}" type="pres">
      <dgm:prSet presAssocID="{7729374C-320F-4CC8-9092-BCC101C03C69}" presName="hierChild4" presStyleCnt="0"/>
      <dgm:spPr/>
    </dgm:pt>
    <dgm:pt modelId="{E1E6BE08-9552-4CFD-AA74-13511D2365C5}" type="pres">
      <dgm:prSet presAssocID="{7729374C-320F-4CC8-9092-BCC101C03C69}" presName="hierChild5" presStyleCnt="0"/>
      <dgm:spPr/>
    </dgm:pt>
    <dgm:pt modelId="{9F583A1F-FEBB-40E8-9609-09F3CF86F419}" type="pres">
      <dgm:prSet presAssocID="{96224C24-CF4B-4218-A946-64218B8375EE}" presName="Name37" presStyleLbl="parChTrans1D2" presStyleIdx="2" presStyleCnt="3"/>
      <dgm:spPr/>
      <dgm:t>
        <a:bodyPr/>
        <a:lstStyle/>
        <a:p>
          <a:endParaRPr lang="en-GB"/>
        </a:p>
      </dgm:t>
    </dgm:pt>
    <dgm:pt modelId="{1A7D450F-62C4-4FDE-8699-A662F12F35A1}" type="pres">
      <dgm:prSet presAssocID="{93945971-9937-4157-9011-EAADD3CBF920}" presName="hierRoot2" presStyleCnt="0">
        <dgm:presLayoutVars>
          <dgm:hierBranch val="init"/>
        </dgm:presLayoutVars>
      </dgm:prSet>
      <dgm:spPr/>
    </dgm:pt>
    <dgm:pt modelId="{7799A326-E3FD-450B-A307-26E5EA93C9E9}" type="pres">
      <dgm:prSet presAssocID="{93945971-9937-4157-9011-EAADD3CBF920}" presName="rootComposite" presStyleCnt="0"/>
      <dgm:spPr/>
    </dgm:pt>
    <dgm:pt modelId="{F8EBB572-3259-4FD8-9DE3-20F67EBFB170}" type="pres">
      <dgm:prSet presAssocID="{93945971-9937-4157-9011-EAADD3CBF92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58831A6-E6E0-4F68-B9CB-E75985C04A0D}" type="pres">
      <dgm:prSet presAssocID="{93945971-9937-4157-9011-EAADD3CBF920}" presName="rootConnector" presStyleLbl="node2" presStyleIdx="2" presStyleCnt="3"/>
      <dgm:spPr/>
      <dgm:t>
        <a:bodyPr/>
        <a:lstStyle/>
        <a:p>
          <a:endParaRPr lang="en-GB"/>
        </a:p>
      </dgm:t>
    </dgm:pt>
    <dgm:pt modelId="{24C46EDB-0BB2-4018-860F-1A2E4D254487}" type="pres">
      <dgm:prSet presAssocID="{93945971-9937-4157-9011-EAADD3CBF920}" presName="hierChild4" presStyleCnt="0"/>
      <dgm:spPr/>
    </dgm:pt>
    <dgm:pt modelId="{0CD8F40E-36CA-44B7-87FE-D9467F20AA99}" type="pres">
      <dgm:prSet presAssocID="{93945971-9937-4157-9011-EAADD3CBF920}" presName="hierChild5" presStyleCnt="0"/>
      <dgm:spPr/>
    </dgm:pt>
    <dgm:pt modelId="{C0FC1DDF-895C-438F-94C8-FFEF426A9D15}" type="pres">
      <dgm:prSet presAssocID="{6C2AD19F-EE1D-4D42-A463-A8487EA02070}" presName="hierChild3" presStyleCnt="0"/>
      <dgm:spPr/>
    </dgm:pt>
  </dgm:ptLst>
  <dgm:cxnLst>
    <dgm:cxn modelId="{B54E28BA-F9CF-481E-AF04-2F0232118D83}" srcId="{6C2AD19F-EE1D-4D42-A463-A8487EA02070}" destId="{7729374C-320F-4CC8-9092-BCC101C03C69}" srcOrd="1" destOrd="0" parTransId="{4F53D7E4-6D64-4448-914B-2F7C3386CBDF}" sibTransId="{65FD8E67-0DBD-426C-83A4-E49C699B8F76}"/>
    <dgm:cxn modelId="{B7BC783F-0F94-414B-B785-15B3D38CC63B}" type="presOf" srcId="{6E685E83-95FD-4233-87DF-05E49CC1F037}" destId="{CE7F356A-B574-46F5-B77F-7EDA22737C33}" srcOrd="1" destOrd="0" presId="urn:microsoft.com/office/officeart/2005/8/layout/orgChart1"/>
    <dgm:cxn modelId="{FD948263-368C-40A2-9A6D-E470706A415F}" srcId="{6C2AD19F-EE1D-4D42-A463-A8487EA02070}" destId="{93945971-9937-4157-9011-EAADD3CBF920}" srcOrd="2" destOrd="0" parTransId="{96224C24-CF4B-4218-A946-64218B8375EE}" sibTransId="{2A9E3609-0C4A-42AF-9EAF-05BCEED4941B}"/>
    <dgm:cxn modelId="{F85BD923-2E8C-4DB2-9AFD-A22F10948877}" srcId="{0D2EC848-0BED-4108-AC20-2EE8E7A1BC25}" destId="{6E685E83-95FD-4233-87DF-05E49CC1F037}" srcOrd="0" destOrd="0" parTransId="{C6569B84-57BD-4B59-9344-31CDFD89B38E}" sibTransId="{587DD822-B926-41F5-89FF-19602BD393C0}"/>
    <dgm:cxn modelId="{7FCC252A-7B9C-46B1-B383-E2330798FF99}" type="presOf" srcId="{C6569B84-57BD-4B59-9344-31CDFD89B38E}" destId="{8048A37F-A44D-4C7C-9095-CC40E729F47D}" srcOrd="0" destOrd="0" presId="urn:microsoft.com/office/officeart/2005/8/layout/orgChart1"/>
    <dgm:cxn modelId="{7ED95E65-7599-4B8D-B68F-686CF3B93CF1}" type="presOf" srcId="{6C2AD19F-EE1D-4D42-A463-A8487EA02070}" destId="{822144DB-A143-4671-A6A0-966D057601F2}" srcOrd="1" destOrd="0" presId="urn:microsoft.com/office/officeart/2005/8/layout/orgChart1"/>
    <dgm:cxn modelId="{83D47220-6044-40E5-BFC2-F16A44AF09B0}" type="presOf" srcId="{6C2AD19F-EE1D-4D42-A463-A8487EA02070}" destId="{D3F9E238-9D99-4821-92EE-44ED2E283BBD}" srcOrd="0" destOrd="0" presId="urn:microsoft.com/office/officeart/2005/8/layout/orgChart1"/>
    <dgm:cxn modelId="{E186CD41-5E02-4C6B-98BB-16159902E9DA}" type="presOf" srcId="{93945971-9937-4157-9011-EAADD3CBF920}" destId="{358831A6-E6E0-4F68-B9CB-E75985C04A0D}" srcOrd="1" destOrd="0" presId="urn:microsoft.com/office/officeart/2005/8/layout/orgChart1"/>
    <dgm:cxn modelId="{8BB1858E-483F-4457-B2C2-358509B4F310}" type="presOf" srcId="{D9614EBC-DE7A-40A1-918E-9C49B8FF92E2}" destId="{6B1C851B-EE1B-42D1-8089-B5372D71DE54}" srcOrd="0" destOrd="0" presId="urn:microsoft.com/office/officeart/2005/8/layout/orgChart1"/>
    <dgm:cxn modelId="{4E670D75-0BA5-4C05-87AB-FD8A874155E8}" type="presOf" srcId="{96224C24-CF4B-4218-A946-64218B8375EE}" destId="{9F583A1F-FEBB-40E8-9609-09F3CF86F419}" srcOrd="0" destOrd="0" presId="urn:microsoft.com/office/officeart/2005/8/layout/orgChart1"/>
    <dgm:cxn modelId="{D5F4024C-6527-45A7-8965-AD448557F459}" type="presOf" srcId="{7729374C-320F-4CC8-9092-BCC101C03C69}" destId="{3D39E197-8AAD-47F4-BF14-6C7E22C77DCE}" srcOrd="1" destOrd="0" presId="urn:microsoft.com/office/officeart/2005/8/layout/orgChart1"/>
    <dgm:cxn modelId="{6553EF85-DA1B-4FB3-8AF0-CC36D3E65BF1}" type="presOf" srcId="{4F53D7E4-6D64-4448-914B-2F7C3386CBDF}" destId="{C6C5022E-A33A-42AD-91A7-1B45EB63321D}" srcOrd="0" destOrd="0" presId="urn:microsoft.com/office/officeart/2005/8/layout/orgChart1"/>
    <dgm:cxn modelId="{5989B37C-4834-460C-A547-119E9E45F5E3}" type="presOf" srcId="{9A55FF94-A475-45F5-9FF0-8EC766442050}" destId="{E3732A49-9BAA-4705-9B05-369B94122721}" srcOrd="0" destOrd="0" presId="urn:microsoft.com/office/officeart/2005/8/layout/orgChart1"/>
    <dgm:cxn modelId="{5E009BD7-11FC-43A5-A9B8-5AA06A36A419}" srcId="{6C2AD19F-EE1D-4D42-A463-A8487EA02070}" destId="{0D2EC848-0BED-4108-AC20-2EE8E7A1BC25}" srcOrd="0" destOrd="0" parTransId="{D9614EBC-DE7A-40A1-918E-9C49B8FF92E2}" sibTransId="{3227CABC-7438-4131-9392-613F3EC821DE}"/>
    <dgm:cxn modelId="{C5F2BA42-6106-4675-B9A7-60B9A6054F47}" type="presOf" srcId="{0D2EC848-0BED-4108-AC20-2EE8E7A1BC25}" destId="{E6A61256-A018-46DD-80ED-B020CB9E7D08}" srcOrd="0" destOrd="0" presId="urn:microsoft.com/office/officeart/2005/8/layout/orgChart1"/>
    <dgm:cxn modelId="{3B6C8B80-B905-4CD5-89A5-88993B569D57}" type="presOf" srcId="{7729374C-320F-4CC8-9092-BCC101C03C69}" destId="{F3706530-6939-4A81-BC3A-31C3093103FC}" srcOrd="0" destOrd="0" presId="urn:microsoft.com/office/officeart/2005/8/layout/orgChart1"/>
    <dgm:cxn modelId="{E90A299E-1326-468C-B2C8-F742EA8B912D}" srcId="{9A55FF94-A475-45F5-9FF0-8EC766442050}" destId="{6C2AD19F-EE1D-4D42-A463-A8487EA02070}" srcOrd="0" destOrd="0" parTransId="{D5EC9393-A30D-430B-AB3E-C316DB6EEDAF}" sibTransId="{B72795D1-C44D-4E8A-B9F5-D7DE98584E8C}"/>
    <dgm:cxn modelId="{4058723C-7A6F-43A1-BBBE-D6166F63CB24}" type="presOf" srcId="{0D2EC848-0BED-4108-AC20-2EE8E7A1BC25}" destId="{4F0F8D4D-323B-47C6-9F56-DA9044AC5F84}" srcOrd="1" destOrd="0" presId="urn:microsoft.com/office/officeart/2005/8/layout/orgChart1"/>
    <dgm:cxn modelId="{F0C7768B-200D-4C6C-9AE1-E0A1C885B699}" type="presOf" srcId="{93945971-9937-4157-9011-EAADD3CBF920}" destId="{F8EBB572-3259-4FD8-9DE3-20F67EBFB170}" srcOrd="0" destOrd="0" presId="urn:microsoft.com/office/officeart/2005/8/layout/orgChart1"/>
    <dgm:cxn modelId="{541DD0DC-2081-470E-81DE-7A47898F3C79}" type="presOf" srcId="{6E685E83-95FD-4233-87DF-05E49CC1F037}" destId="{62B8E507-F5DB-43C9-9115-CD0D8F2C1FEA}" srcOrd="0" destOrd="0" presId="urn:microsoft.com/office/officeart/2005/8/layout/orgChart1"/>
    <dgm:cxn modelId="{CDBAD7D6-22DC-4781-9272-AEB3B5D797B8}" type="presParOf" srcId="{E3732A49-9BAA-4705-9B05-369B94122721}" destId="{81C5F4AB-1E76-4839-AA4D-6CC31AE05D7A}" srcOrd="0" destOrd="0" presId="urn:microsoft.com/office/officeart/2005/8/layout/orgChart1"/>
    <dgm:cxn modelId="{7D96510B-969E-4588-9C06-6BB7ACA16310}" type="presParOf" srcId="{81C5F4AB-1E76-4839-AA4D-6CC31AE05D7A}" destId="{4976B767-B2CA-45CB-BA58-BD1335AC3137}" srcOrd="0" destOrd="0" presId="urn:microsoft.com/office/officeart/2005/8/layout/orgChart1"/>
    <dgm:cxn modelId="{148A686C-836C-41BF-B3FA-B7A9C02D8393}" type="presParOf" srcId="{4976B767-B2CA-45CB-BA58-BD1335AC3137}" destId="{D3F9E238-9D99-4821-92EE-44ED2E283BBD}" srcOrd="0" destOrd="0" presId="urn:microsoft.com/office/officeart/2005/8/layout/orgChart1"/>
    <dgm:cxn modelId="{AAC13F73-6580-4082-81A2-9ACAF97C9358}" type="presParOf" srcId="{4976B767-B2CA-45CB-BA58-BD1335AC3137}" destId="{822144DB-A143-4671-A6A0-966D057601F2}" srcOrd="1" destOrd="0" presId="urn:microsoft.com/office/officeart/2005/8/layout/orgChart1"/>
    <dgm:cxn modelId="{2D6041A4-96AA-49A2-BE2B-F975F57E6AE6}" type="presParOf" srcId="{81C5F4AB-1E76-4839-AA4D-6CC31AE05D7A}" destId="{31E46228-C511-4266-A6D0-73FAE21540EF}" srcOrd="1" destOrd="0" presId="urn:microsoft.com/office/officeart/2005/8/layout/orgChart1"/>
    <dgm:cxn modelId="{753A95F0-491E-491D-A729-46E90D169253}" type="presParOf" srcId="{31E46228-C511-4266-A6D0-73FAE21540EF}" destId="{6B1C851B-EE1B-42D1-8089-B5372D71DE54}" srcOrd="0" destOrd="0" presId="urn:microsoft.com/office/officeart/2005/8/layout/orgChart1"/>
    <dgm:cxn modelId="{A5C004CC-36A8-4931-AFAA-2C07C34369A0}" type="presParOf" srcId="{31E46228-C511-4266-A6D0-73FAE21540EF}" destId="{B2253BFC-D893-4DD8-B4D7-C50D93788622}" srcOrd="1" destOrd="0" presId="urn:microsoft.com/office/officeart/2005/8/layout/orgChart1"/>
    <dgm:cxn modelId="{41708FF8-B1A5-41AE-829D-0B77B88C4CB5}" type="presParOf" srcId="{B2253BFC-D893-4DD8-B4D7-C50D93788622}" destId="{BCDD2909-CB5B-4E69-AC1A-A8117E1D70D2}" srcOrd="0" destOrd="0" presId="urn:microsoft.com/office/officeart/2005/8/layout/orgChart1"/>
    <dgm:cxn modelId="{639C81E9-26E4-4CC1-B5F3-AD7948316B1F}" type="presParOf" srcId="{BCDD2909-CB5B-4E69-AC1A-A8117E1D70D2}" destId="{E6A61256-A018-46DD-80ED-B020CB9E7D08}" srcOrd="0" destOrd="0" presId="urn:microsoft.com/office/officeart/2005/8/layout/orgChart1"/>
    <dgm:cxn modelId="{B3A03B1D-6968-474A-84DA-5A0D9608A9A0}" type="presParOf" srcId="{BCDD2909-CB5B-4E69-AC1A-A8117E1D70D2}" destId="{4F0F8D4D-323B-47C6-9F56-DA9044AC5F84}" srcOrd="1" destOrd="0" presId="urn:microsoft.com/office/officeart/2005/8/layout/orgChart1"/>
    <dgm:cxn modelId="{27E7ED56-BFCA-48DD-B804-71C5344A07F1}" type="presParOf" srcId="{B2253BFC-D893-4DD8-B4D7-C50D93788622}" destId="{EE920B29-3FC8-4F16-AE6E-499F2390C91C}" srcOrd="1" destOrd="0" presId="urn:microsoft.com/office/officeart/2005/8/layout/orgChart1"/>
    <dgm:cxn modelId="{83464DFE-8F5D-4825-ACCD-38D1CB3F296A}" type="presParOf" srcId="{EE920B29-3FC8-4F16-AE6E-499F2390C91C}" destId="{8048A37F-A44D-4C7C-9095-CC40E729F47D}" srcOrd="0" destOrd="0" presId="urn:microsoft.com/office/officeart/2005/8/layout/orgChart1"/>
    <dgm:cxn modelId="{4446B7EB-3F56-4B59-8B32-795BEA79834A}" type="presParOf" srcId="{EE920B29-3FC8-4F16-AE6E-499F2390C91C}" destId="{B2186C40-E8AE-42A7-8402-7450842BAA37}" srcOrd="1" destOrd="0" presId="urn:microsoft.com/office/officeart/2005/8/layout/orgChart1"/>
    <dgm:cxn modelId="{90BFB4E4-54ED-4177-882C-1F34E3ADDD42}" type="presParOf" srcId="{B2186C40-E8AE-42A7-8402-7450842BAA37}" destId="{CFF25CA0-C8C5-4F0C-9682-269CB6F63D8E}" srcOrd="0" destOrd="0" presId="urn:microsoft.com/office/officeart/2005/8/layout/orgChart1"/>
    <dgm:cxn modelId="{C6BB1E93-2E0D-427C-8BFF-B145B3339946}" type="presParOf" srcId="{CFF25CA0-C8C5-4F0C-9682-269CB6F63D8E}" destId="{62B8E507-F5DB-43C9-9115-CD0D8F2C1FEA}" srcOrd="0" destOrd="0" presId="urn:microsoft.com/office/officeart/2005/8/layout/orgChart1"/>
    <dgm:cxn modelId="{CF7B7C3B-9452-4AA1-8762-6F384DED0FDF}" type="presParOf" srcId="{CFF25CA0-C8C5-4F0C-9682-269CB6F63D8E}" destId="{CE7F356A-B574-46F5-B77F-7EDA22737C33}" srcOrd="1" destOrd="0" presId="urn:microsoft.com/office/officeart/2005/8/layout/orgChart1"/>
    <dgm:cxn modelId="{9356A31F-AC2E-4FC9-9F9D-616711F4A91C}" type="presParOf" srcId="{B2186C40-E8AE-42A7-8402-7450842BAA37}" destId="{B12B8313-7E07-41C1-B09E-261EC6AE03D7}" srcOrd="1" destOrd="0" presId="urn:microsoft.com/office/officeart/2005/8/layout/orgChart1"/>
    <dgm:cxn modelId="{41CFBE15-70FC-4207-B9D4-6717259F130F}" type="presParOf" srcId="{B2186C40-E8AE-42A7-8402-7450842BAA37}" destId="{B5160713-57B3-4E87-848F-33196DEE0201}" srcOrd="2" destOrd="0" presId="urn:microsoft.com/office/officeart/2005/8/layout/orgChart1"/>
    <dgm:cxn modelId="{0947B6E2-901B-4C5C-AB61-403968EE1C76}" type="presParOf" srcId="{B2253BFC-D893-4DD8-B4D7-C50D93788622}" destId="{8397252B-1675-4CEC-8C90-624152B40FF6}" srcOrd="2" destOrd="0" presId="urn:microsoft.com/office/officeart/2005/8/layout/orgChart1"/>
    <dgm:cxn modelId="{4806CB2D-1526-41BF-A950-03EB3327AD53}" type="presParOf" srcId="{31E46228-C511-4266-A6D0-73FAE21540EF}" destId="{C6C5022E-A33A-42AD-91A7-1B45EB63321D}" srcOrd="2" destOrd="0" presId="urn:microsoft.com/office/officeart/2005/8/layout/orgChart1"/>
    <dgm:cxn modelId="{51ACE8CA-7E2A-414C-BA08-DE216170F241}" type="presParOf" srcId="{31E46228-C511-4266-A6D0-73FAE21540EF}" destId="{1C2BE2D5-5F02-4C7E-A7F9-D469ABB7FF26}" srcOrd="3" destOrd="0" presId="urn:microsoft.com/office/officeart/2005/8/layout/orgChart1"/>
    <dgm:cxn modelId="{F75DADBF-CA31-4B82-B7E2-E022F010367E}" type="presParOf" srcId="{1C2BE2D5-5F02-4C7E-A7F9-D469ABB7FF26}" destId="{A5DC7B41-D2A0-46B6-9978-F234C237771A}" srcOrd="0" destOrd="0" presId="urn:microsoft.com/office/officeart/2005/8/layout/orgChart1"/>
    <dgm:cxn modelId="{AC333966-9E90-4315-B6D5-56E097CD0494}" type="presParOf" srcId="{A5DC7B41-D2A0-46B6-9978-F234C237771A}" destId="{F3706530-6939-4A81-BC3A-31C3093103FC}" srcOrd="0" destOrd="0" presId="urn:microsoft.com/office/officeart/2005/8/layout/orgChart1"/>
    <dgm:cxn modelId="{D76FB149-0AD4-4059-971E-8F5E192066AA}" type="presParOf" srcId="{A5DC7B41-D2A0-46B6-9978-F234C237771A}" destId="{3D39E197-8AAD-47F4-BF14-6C7E22C77DCE}" srcOrd="1" destOrd="0" presId="urn:microsoft.com/office/officeart/2005/8/layout/orgChart1"/>
    <dgm:cxn modelId="{F1008FB0-4517-499C-B04A-F659D57CA721}" type="presParOf" srcId="{1C2BE2D5-5F02-4C7E-A7F9-D469ABB7FF26}" destId="{4F87A2BF-5173-4409-91A8-38115EDBE35B}" srcOrd="1" destOrd="0" presId="urn:microsoft.com/office/officeart/2005/8/layout/orgChart1"/>
    <dgm:cxn modelId="{C0510B87-5D0A-4C3B-8A4C-FFD98552EF98}" type="presParOf" srcId="{1C2BE2D5-5F02-4C7E-A7F9-D469ABB7FF26}" destId="{E1E6BE08-9552-4CFD-AA74-13511D2365C5}" srcOrd="2" destOrd="0" presId="urn:microsoft.com/office/officeart/2005/8/layout/orgChart1"/>
    <dgm:cxn modelId="{CE93FBCC-72F1-4075-B8BD-083DDE27943B}" type="presParOf" srcId="{31E46228-C511-4266-A6D0-73FAE21540EF}" destId="{9F583A1F-FEBB-40E8-9609-09F3CF86F419}" srcOrd="4" destOrd="0" presId="urn:microsoft.com/office/officeart/2005/8/layout/orgChart1"/>
    <dgm:cxn modelId="{80ED033D-9AF3-4FCA-BBAE-F74596A7DECA}" type="presParOf" srcId="{31E46228-C511-4266-A6D0-73FAE21540EF}" destId="{1A7D450F-62C4-4FDE-8699-A662F12F35A1}" srcOrd="5" destOrd="0" presId="urn:microsoft.com/office/officeart/2005/8/layout/orgChart1"/>
    <dgm:cxn modelId="{14A97842-C516-42BD-88A0-F88F259A916B}" type="presParOf" srcId="{1A7D450F-62C4-4FDE-8699-A662F12F35A1}" destId="{7799A326-E3FD-450B-A307-26E5EA93C9E9}" srcOrd="0" destOrd="0" presId="urn:microsoft.com/office/officeart/2005/8/layout/orgChart1"/>
    <dgm:cxn modelId="{7F5AA56F-28EE-443C-B78A-2046FB9109D1}" type="presParOf" srcId="{7799A326-E3FD-450B-A307-26E5EA93C9E9}" destId="{F8EBB572-3259-4FD8-9DE3-20F67EBFB170}" srcOrd="0" destOrd="0" presId="urn:microsoft.com/office/officeart/2005/8/layout/orgChart1"/>
    <dgm:cxn modelId="{A83E0626-C00C-4219-B1B6-2EFA31127F6E}" type="presParOf" srcId="{7799A326-E3FD-450B-A307-26E5EA93C9E9}" destId="{358831A6-E6E0-4F68-B9CB-E75985C04A0D}" srcOrd="1" destOrd="0" presId="urn:microsoft.com/office/officeart/2005/8/layout/orgChart1"/>
    <dgm:cxn modelId="{74CEBB00-A438-448D-8743-9673650CD1E0}" type="presParOf" srcId="{1A7D450F-62C4-4FDE-8699-A662F12F35A1}" destId="{24C46EDB-0BB2-4018-860F-1A2E4D254487}" srcOrd="1" destOrd="0" presId="urn:microsoft.com/office/officeart/2005/8/layout/orgChart1"/>
    <dgm:cxn modelId="{A6E9B63D-25A1-4115-8997-100B182152AA}" type="presParOf" srcId="{1A7D450F-62C4-4FDE-8699-A662F12F35A1}" destId="{0CD8F40E-36CA-44B7-87FE-D9467F20AA99}" srcOrd="2" destOrd="0" presId="urn:microsoft.com/office/officeart/2005/8/layout/orgChart1"/>
    <dgm:cxn modelId="{17E73E44-4D4D-40AD-A5DC-86D6C3BEEB09}" type="presParOf" srcId="{81C5F4AB-1E76-4839-AA4D-6CC31AE05D7A}" destId="{C0FC1DDF-895C-438F-94C8-FFEF426A9D1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E50FEF-F037-4FC0-90C6-594FFA63993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5CAF316-4CAD-4712-8422-099A14AFDE1C}">
      <dgm:prSet phldrT="[Text]"/>
      <dgm:spPr/>
      <dgm:t>
        <a:bodyPr/>
        <a:lstStyle/>
        <a:p>
          <a:r>
            <a:rPr lang="en-GB" dirty="0" smtClean="0"/>
            <a:t>Deputy Director of Finance </a:t>
          </a:r>
        </a:p>
        <a:p>
          <a:r>
            <a:rPr lang="en-GB" dirty="0" smtClean="0"/>
            <a:t>Ricky Shah</a:t>
          </a:r>
          <a:endParaRPr lang="en-GB" dirty="0"/>
        </a:p>
      </dgm:t>
    </dgm:pt>
    <dgm:pt modelId="{A6F4C974-F651-4C5D-8D36-30B5AD18386D}" type="parTrans" cxnId="{3D236D27-7B42-41D4-9DFA-F8BB583BF64F}">
      <dgm:prSet/>
      <dgm:spPr/>
      <dgm:t>
        <a:bodyPr/>
        <a:lstStyle/>
        <a:p>
          <a:endParaRPr lang="en-GB"/>
        </a:p>
      </dgm:t>
    </dgm:pt>
    <dgm:pt modelId="{90513FB8-272F-4FB3-B1F2-D897557A0DB2}" type="sibTrans" cxnId="{3D236D27-7B42-41D4-9DFA-F8BB583BF64F}">
      <dgm:prSet/>
      <dgm:spPr/>
      <dgm:t>
        <a:bodyPr/>
        <a:lstStyle/>
        <a:p>
          <a:endParaRPr lang="en-GB"/>
        </a:p>
      </dgm:t>
    </dgm:pt>
    <dgm:pt modelId="{63E4EEA0-902D-4C05-8DDD-4131D214739F}">
      <dgm:prSet phldrT="[Text]"/>
      <dgm:spPr/>
      <dgm:t>
        <a:bodyPr/>
        <a:lstStyle/>
        <a:p>
          <a:r>
            <a:rPr lang="en-GB" dirty="0" smtClean="0"/>
            <a:t>Senior Finance Manager  - Medicine</a:t>
          </a:r>
        </a:p>
        <a:p>
          <a:r>
            <a:rPr lang="en-GB" dirty="0" smtClean="0"/>
            <a:t>Jordan Cato</a:t>
          </a:r>
          <a:endParaRPr lang="en-GB" dirty="0"/>
        </a:p>
      </dgm:t>
    </dgm:pt>
    <dgm:pt modelId="{65A41F61-96B2-41F5-922E-2059C1A68E94}" type="parTrans" cxnId="{2F5EC448-D9C2-4AC9-80FE-2FC646EF4FFE}">
      <dgm:prSet/>
      <dgm:spPr/>
      <dgm:t>
        <a:bodyPr/>
        <a:lstStyle/>
        <a:p>
          <a:endParaRPr lang="en-GB"/>
        </a:p>
      </dgm:t>
    </dgm:pt>
    <dgm:pt modelId="{7EEC89AB-33B2-4D68-BAB9-0641AC8A8863}" type="sibTrans" cxnId="{2F5EC448-D9C2-4AC9-80FE-2FC646EF4FFE}">
      <dgm:prSet/>
      <dgm:spPr/>
      <dgm:t>
        <a:bodyPr/>
        <a:lstStyle/>
        <a:p>
          <a:endParaRPr lang="en-GB"/>
        </a:p>
      </dgm:t>
    </dgm:pt>
    <dgm:pt modelId="{6F6DAAFA-8A32-4B0D-8DE9-1740DE7313C3}">
      <dgm:prSet/>
      <dgm:spPr/>
      <dgm:t>
        <a:bodyPr/>
        <a:lstStyle/>
        <a:p>
          <a:r>
            <a:rPr lang="en-GB" dirty="0" smtClean="0"/>
            <a:t>Senior Finance Manager – Corporate </a:t>
          </a:r>
        </a:p>
        <a:p>
          <a:r>
            <a:rPr lang="en-GB" dirty="0" smtClean="0"/>
            <a:t>Tina Campbell</a:t>
          </a:r>
          <a:endParaRPr lang="en-GB" dirty="0"/>
        </a:p>
      </dgm:t>
    </dgm:pt>
    <dgm:pt modelId="{86A96170-F79A-4983-AA42-75E0DC768306}" type="parTrans" cxnId="{272BDC53-4597-4AD5-884C-E342F22CCBD6}">
      <dgm:prSet/>
      <dgm:spPr/>
      <dgm:t>
        <a:bodyPr/>
        <a:lstStyle/>
        <a:p>
          <a:endParaRPr lang="en-GB"/>
        </a:p>
      </dgm:t>
    </dgm:pt>
    <dgm:pt modelId="{23C608DE-F02A-4A65-8638-F2966722A7CA}" type="sibTrans" cxnId="{272BDC53-4597-4AD5-884C-E342F22CCBD6}">
      <dgm:prSet/>
      <dgm:spPr/>
      <dgm:t>
        <a:bodyPr/>
        <a:lstStyle/>
        <a:p>
          <a:endParaRPr lang="en-GB"/>
        </a:p>
      </dgm:t>
    </dgm:pt>
    <dgm:pt modelId="{9F37E34C-3B80-4FB7-BD93-D683A95D010F}">
      <dgm:prSet/>
      <dgm:spPr/>
      <dgm:t>
        <a:bodyPr/>
        <a:lstStyle/>
        <a:p>
          <a:r>
            <a:rPr lang="en-GB" dirty="0" smtClean="0"/>
            <a:t>Senior Finance Manager  - Projects</a:t>
          </a:r>
        </a:p>
        <a:p>
          <a:r>
            <a:rPr lang="en-GB" dirty="0" smtClean="0"/>
            <a:t>Alison Upton</a:t>
          </a:r>
          <a:endParaRPr lang="en-GB" dirty="0"/>
        </a:p>
      </dgm:t>
    </dgm:pt>
    <dgm:pt modelId="{BD5B9F28-C51A-4C14-A2FD-A9F9434DE1F7}" type="parTrans" cxnId="{3CFEF1C8-5693-4195-9354-F2CDF1E3C930}">
      <dgm:prSet/>
      <dgm:spPr/>
      <dgm:t>
        <a:bodyPr/>
        <a:lstStyle/>
        <a:p>
          <a:endParaRPr lang="en-GB"/>
        </a:p>
      </dgm:t>
    </dgm:pt>
    <dgm:pt modelId="{5EAE3F0D-E9E3-4F1D-84D6-75B4D7F31A8A}" type="sibTrans" cxnId="{3CFEF1C8-5693-4195-9354-F2CDF1E3C930}">
      <dgm:prSet/>
      <dgm:spPr/>
      <dgm:t>
        <a:bodyPr/>
        <a:lstStyle/>
        <a:p>
          <a:endParaRPr lang="en-GB"/>
        </a:p>
      </dgm:t>
    </dgm:pt>
    <dgm:pt modelId="{6A414634-0ADE-41B7-89AD-6C535943EF1C}">
      <dgm:prSet/>
      <dgm:spPr/>
      <dgm:t>
        <a:bodyPr/>
        <a:lstStyle/>
        <a:p>
          <a:r>
            <a:rPr lang="en-GB" dirty="0" smtClean="0"/>
            <a:t>Senior Finance Manager  - Women's and Children's</a:t>
          </a:r>
        </a:p>
        <a:p>
          <a:r>
            <a:rPr lang="en-GB" dirty="0" smtClean="0"/>
            <a:t>Mike Outen</a:t>
          </a:r>
        </a:p>
      </dgm:t>
    </dgm:pt>
    <dgm:pt modelId="{62F0F707-7D4F-4DC1-85A3-6428F701EB3E}" type="parTrans" cxnId="{9C761C92-C7F0-4699-997E-0B6F717CDA36}">
      <dgm:prSet/>
      <dgm:spPr/>
      <dgm:t>
        <a:bodyPr/>
        <a:lstStyle/>
        <a:p>
          <a:endParaRPr lang="en-GB"/>
        </a:p>
      </dgm:t>
    </dgm:pt>
    <dgm:pt modelId="{2986A2E2-9BC1-48EF-B566-7640E345CC16}" type="sibTrans" cxnId="{9C761C92-C7F0-4699-997E-0B6F717CDA36}">
      <dgm:prSet/>
      <dgm:spPr/>
      <dgm:t>
        <a:bodyPr/>
        <a:lstStyle/>
        <a:p>
          <a:endParaRPr lang="en-GB"/>
        </a:p>
      </dgm:t>
    </dgm:pt>
    <dgm:pt modelId="{8E0021E4-8C16-4739-B03B-E767230E2991}">
      <dgm:prSet/>
      <dgm:spPr/>
      <dgm:t>
        <a:bodyPr/>
        <a:lstStyle/>
        <a:p>
          <a:r>
            <a:rPr lang="en-GB" dirty="0" smtClean="0"/>
            <a:t>Senior Finance Manager  - Surgery</a:t>
          </a:r>
        </a:p>
        <a:p>
          <a:r>
            <a:rPr lang="en-GB" dirty="0" err="1" smtClean="0"/>
            <a:t>Bindi</a:t>
          </a:r>
          <a:r>
            <a:rPr lang="en-GB" dirty="0" smtClean="0"/>
            <a:t> Bashir</a:t>
          </a:r>
        </a:p>
      </dgm:t>
    </dgm:pt>
    <dgm:pt modelId="{CADE587D-CC5B-499A-8EA3-EA8D55314D98}" type="parTrans" cxnId="{4096E01C-66C6-4E2A-85E1-09854260B5CB}">
      <dgm:prSet/>
      <dgm:spPr/>
      <dgm:t>
        <a:bodyPr/>
        <a:lstStyle/>
        <a:p>
          <a:endParaRPr lang="en-GB"/>
        </a:p>
      </dgm:t>
    </dgm:pt>
    <dgm:pt modelId="{A926B1C6-13F3-477F-AC0B-5484E4FE8DE1}" type="sibTrans" cxnId="{4096E01C-66C6-4E2A-85E1-09854260B5CB}">
      <dgm:prSet/>
      <dgm:spPr/>
      <dgm:t>
        <a:bodyPr/>
        <a:lstStyle/>
        <a:p>
          <a:endParaRPr lang="en-GB"/>
        </a:p>
      </dgm:t>
    </dgm:pt>
    <dgm:pt modelId="{B7AB8475-AD86-4367-8211-5D4BF5C680E7}">
      <dgm:prSet/>
      <dgm:spPr/>
      <dgm:t>
        <a:bodyPr/>
        <a:lstStyle/>
        <a:p>
          <a:r>
            <a:rPr lang="en-GB" dirty="0" smtClean="0"/>
            <a:t>Senior Finance Manager – DTO</a:t>
          </a:r>
        </a:p>
        <a:p>
          <a:r>
            <a:rPr lang="en-GB" dirty="0" smtClean="0"/>
            <a:t>vacancy</a:t>
          </a:r>
          <a:endParaRPr lang="en-GB" dirty="0"/>
        </a:p>
      </dgm:t>
    </dgm:pt>
    <dgm:pt modelId="{CE637F9B-4A82-4F9B-A32E-998CA45B0CB5}" type="parTrans" cxnId="{E8737D81-3774-4E64-AA6D-66078DF52FE7}">
      <dgm:prSet/>
      <dgm:spPr/>
      <dgm:t>
        <a:bodyPr/>
        <a:lstStyle/>
        <a:p>
          <a:endParaRPr lang="en-GB"/>
        </a:p>
      </dgm:t>
    </dgm:pt>
    <dgm:pt modelId="{042ECA78-BB58-4D4F-B71F-AA7639BADD12}" type="sibTrans" cxnId="{E8737D81-3774-4E64-AA6D-66078DF52FE7}">
      <dgm:prSet/>
      <dgm:spPr/>
      <dgm:t>
        <a:bodyPr/>
        <a:lstStyle/>
        <a:p>
          <a:endParaRPr lang="en-GB"/>
        </a:p>
      </dgm:t>
    </dgm:pt>
    <dgm:pt modelId="{536FDAA6-AFDA-4DCF-8309-91CB7773B683}">
      <dgm:prSet/>
      <dgm:spPr/>
      <dgm:t>
        <a:bodyPr/>
        <a:lstStyle/>
        <a:p>
          <a:r>
            <a:rPr lang="en-GB" dirty="0" smtClean="0"/>
            <a:t>Directorate Management Accountants (band  7 x2) </a:t>
          </a:r>
        </a:p>
      </dgm:t>
    </dgm:pt>
    <dgm:pt modelId="{96A75AB9-A399-46E7-ACCD-6F64FDA1DBE7}" type="parTrans" cxnId="{C905AA34-91E0-4617-AE40-31B921F89802}">
      <dgm:prSet/>
      <dgm:spPr/>
      <dgm:t>
        <a:bodyPr/>
        <a:lstStyle/>
        <a:p>
          <a:endParaRPr lang="en-GB"/>
        </a:p>
      </dgm:t>
    </dgm:pt>
    <dgm:pt modelId="{FC1685C9-B04B-4352-B635-83F406F039D8}" type="sibTrans" cxnId="{C905AA34-91E0-4617-AE40-31B921F89802}">
      <dgm:prSet/>
      <dgm:spPr/>
      <dgm:t>
        <a:bodyPr/>
        <a:lstStyle/>
        <a:p>
          <a:endParaRPr lang="en-GB"/>
        </a:p>
      </dgm:t>
    </dgm:pt>
    <dgm:pt modelId="{2CF75DD5-9D08-47B6-B6B0-776C5D0AF2D4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Directorate Management Accountants (band 6 x2)</a:t>
          </a:r>
          <a:endParaRPr lang="en-GB" dirty="0"/>
        </a:p>
      </dgm:t>
    </dgm:pt>
    <dgm:pt modelId="{F610779B-1F42-4090-AF32-F4DED4A053E3}" type="parTrans" cxnId="{5863F55A-450F-4F51-BDF8-B6CF17E6FCE5}">
      <dgm:prSet/>
      <dgm:spPr/>
      <dgm:t>
        <a:bodyPr/>
        <a:lstStyle/>
        <a:p>
          <a:endParaRPr lang="en-GB"/>
        </a:p>
      </dgm:t>
    </dgm:pt>
    <dgm:pt modelId="{9C95DF9E-AFCE-4ECC-8726-426E0819D00D}" type="sibTrans" cxnId="{5863F55A-450F-4F51-BDF8-B6CF17E6FCE5}">
      <dgm:prSet/>
      <dgm:spPr/>
      <dgm:t>
        <a:bodyPr/>
        <a:lstStyle/>
        <a:p>
          <a:endParaRPr lang="en-GB"/>
        </a:p>
      </dgm:t>
    </dgm:pt>
    <dgm:pt modelId="{DA90519D-0E71-4E6D-8B8E-501989BB01AD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Support staff  (band 3 and apprentice)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13B686B7-E766-494B-957F-61CF667B015C}" type="parTrans" cxnId="{956D3DD3-87FD-469A-95D4-9741222A0FBF}">
      <dgm:prSet/>
      <dgm:spPr/>
      <dgm:t>
        <a:bodyPr/>
        <a:lstStyle/>
        <a:p>
          <a:endParaRPr lang="en-GB"/>
        </a:p>
      </dgm:t>
    </dgm:pt>
    <dgm:pt modelId="{7CC172B2-F4B6-492C-A94B-29F6478E792E}" type="sibTrans" cxnId="{956D3DD3-87FD-469A-95D4-9741222A0FBF}">
      <dgm:prSet/>
      <dgm:spPr/>
      <dgm:t>
        <a:bodyPr/>
        <a:lstStyle/>
        <a:p>
          <a:endParaRPr lang="en-GB"/>
        </a:p>
      </dgm:t>
    </dgm:pt>
    <dgm:pt modelId="{BF85856A-F264-4002-84AB-D5E3F31CA164}">
      <dgm:prSet/>
      <dgm:spPr/>
      <dgm:t>
        <a:bodyPr/>
        <a:lstStyle/>
        <a:p>
          <a:r>
            <a:rPr lang="en-GB" dirty="0" smtClean="0"/>
            <a:t>Directorate Management Accountants (band 6 x2)</a:t>
          </a:r>
          <a:endParaRPr lang="en-GB" dirty="0"/>
        </a:p>
      </dgm:t>
    </dgm:pt>
    <dgm:pt modelId="{12D521F2-EEE1-4E7E-B85F-4EB2E4EF6259}" type="parTrans" cxnId="{7384F8E5-69AD-434F-BEDE-62B801E64D8B}">
      <dgm:prSet/>
      <dgm:spPr/>
      <dgm:t>
        <a:bodyPr/>
        <a:lstStyle/>
        <a:p>
          <a:endParaRPr lang="en-GB"/>
        </a:p>
      </dgm:t>
    </dgm:pt>
    <dgm:pt modelId="{BAF5A8F7-41D6-4F1A-9FFD-6083966484E3}" type="sibTrans" cxnId="{7384F8E5-69AD-434F-BEDE-62B801E64D8B}">
      <dgm:prSet/>
      <dgm:spPr/>
      <dgm:t>
        <a:bodyPr/>
        <a:lstStyle/>
        <a:p>
          <a:endParaRPr lang="en-GB"/>
        </a:p>
      </dgm:t>
    </dgm:pt>
    <dgm:pt modelId="{275B5A83-4DA9-4A67-9077-ADE4569520B9}">
      <dgm:prSet/>
      <dgm:spPr/>
      <dgm:t>
        <a:bodyPr/>
        <a:lstStyle/>
        <a:p>
          <a:r>
            <a:rPr lang="en-GB" dirty="0" smtClean="0"/>
            <a:t>Support staff (apprentice)</a:t>
          </a:r>
          <a:endParaRPr lang="en-GB" dirty="0"/>
        </a:p>
      </dgm:t>
    </dgm:pt>
    <dgm:pt modelId="{F8BCE459-F1DF-4AF6-9825-52A0FB35F14B}" type="parTrans" cxnId="{5F42F971-5175-4042-8556-1B5C7F377C6E}">
      <dgm:prSet/>
      <dgm:spPr/>
      <dgm:t>
        <a:bodyPr/>
        <a:lstStyle/>
        <a:p>
          <a:endParaRPr lang="en-GB"/>
        </a:p>
      </dgm:t>
    </dgm:pt>
    <dgm:pt modelId="{BCE93D00-F54D-41F6-90CC-DD34D8BA2438}" type="sibTrans" cxnId="{5F42F971-5175-4042-8556-1B5C7F377C6E}">
      <dgm:prSet/>
      <dgm:spPr/>
      <dgm:t>
        <a:bodyPr/>
        <a:lstStyle/>
        <a:p>
          <a:endParaRPr lang="en-GB"/>
        </a:p>
      </dgm:t>
    </dgm:pt>
    <dgm:pt modelId="{E7D80A39-24E0-427B-B7A5-64151A72995F}">
      <dgm:prSet custT="1"/>
      <dgm:spPr/>
      <dgm:t>
        <a:bodyPr/>
        <a:lstStyle/>
        <a:p>
          <a:endParaRPr lang="en-GB" sz="900" dirty="0" smtClean="0"/>
        </a:p>
        <a:p>
          <a:r>
            <a:rPr lang="en-GB" sz="900" dirty="0" smtClean="0"/>
            <a:t>Support staff </a:t>
          </a:r>
        </a:p>
        <a:p>
          <a:r>
            <a:rPr lang="en-GB" sz="900" dirty="0" smtClean="0"/>
            <a:t>(graduate management trainee) </a:t>
          </a:r>
        </a:p>
        <a:p>
          <a:endParaRPr lang="en-GB" sz="900" dirty="0"/>
        </a:p>
      </dgm:t>
    </dgm:pt>
    <dgm:pt modelId="{23478E39-D37B-468B-91E5-5C1B9B089C4F}" type="parTrans" cxnId="{16B23B53-D45E-4E49-87D1-1B57C4026372}">
      <dgm:prSet/>
      <dgm:spPr/>
      <dgm:t>
        <a:bodyPr/>
        <a:lstStyle/>
        <a:p>
          <a:endParaRPr lang="en-GB"/>
        </a:p>
      </dgm:t>
    </dgm:pt>
    <dgm:pt modelId="{BD6C49E5-837C-4121-84AF-A1569151DAB9}" type="sibTrans" cxnId="{16B23B53-D45E-4E49-87D1-1B57C4026372}">
      <dgm:prSet/>
      <dgm:spPr/>
      <dgm:t>
        <a:bodyPr/>
        <a:lstStyle/>
        <a:p>
          <a:endParaRPr lang="en-GB"/>
        </a:p>
      </dgm:t>
    </dgm:pt>
    <dgm:pt modelId="{BDB0C449-4016-4AF1-B0BC-5D464BF9A655}">
      <dgm:prSet/>
      <dgm:spPr/>
      <dgm:t>
        <a:bodyPr/>
        <a:lstStyle/>
        <a:p>
          <a:r>
            <a:rPr lang="en-GB" dirty="0" smtClean="0"/>
            <a:t>Directorate Management Accountants (band 5 and 7)</a:t>
          </a:r>
          <a:endParaRPr lang="en-GB" dirty="0"/>
        </a:p>
      </dgm:t>
    </dgm:pt>
    <dgm:pt modelId="{BCA124F3-5B8B-4CA8-855E-E2753FD3E719}" type="parTrans" cxnId="{0CC0E6AF-52AD-40F6-A388-CB9809B0E8F8}">
      <dgm:prSet/>
      <dgm:spPr/>
      <dgm:t>
        <a:bodyPr/>
        <a:lstStyle/>
        <a:p>
          <a:endParaRPr lang="en-GB"/>
        </a:p>
      </dgm:t>
    </dgm:pt>
    <dgm:pt modelId="{174A4CF4-5359-48A8-8F24-1F4DD7C0CE20}" type="sibTrans" cxnId="{0CC0E6AF-52AD-40F6-A388-CB9809B0E8F8}">
      <dgm:prSet/>
      <dgm:spPr/>
      <dgm:t>
        <a:bodyPr/>
        <a:lstStyle/>
        <a:p>
          <a:endParaRPr lang="en-GB"/>
        </a:p>
      </dgm:t>
    </dgm:pt>
    <dgm:pt modelId="{2364AC81-2A03-4646-9E16-5A06195EC490}">
      <dgm:prSet/>
      <dgm:spPr/>
      <dgm:t>
        <a:bodyPr/>
        <a:lstStyle/>
        <a:p>
          <a:r>
            <a:rPr lang="en-GB" dirty="0" smtClean="0"/>
            <a:t>SLR Accountant </a:t>
          </a:r>
        </a:p>
        <a:p>
          <a:r>
            <a:rPr lang="en-GB" dirty="0" smtClean="0"/>
            <a:t>Band 7</a:t>
          </a:r>
          <a:endParaRPr lang="en-GB" dirty="0"/>
        </a:p>
      </dgm:t>
    </dgm:pt>
    <dgm:pt modelId="{80A5F9FB-B5A7-4540-BA44-E4ADBE50E098}" type="parTrans" cxnId="{9B904036-33B2-432A-8CEE-DA42547FF9A2}">
      <dgm:prSet/>
      <dgm:spPr/>
      <dgm:t>
        <a:bodyPr/>
        <a:lstStyle/>
        <a:p>
          <a:endParaRPr lang="en-GB"/>
        </a:p>
      </dgm:t>
    </dgm:pt>
    <dgm:pt modelId="{01FB2011-A304-48FB-9AF9-105CE26504F1}" type="sibTrans" cxnId="{9B904036-33B2-432A-8CEE-DA42547FF9A2}">
      <dgm:prSet/>
      <dgm:spPr/>
      <dgm:t>
        <a:bodyPr/>
        <a:lstStyle/>
        <a:p>
          <a:endParaRPr lang="en-GB"/>
        </a:p>
      </dgm:t>
    </dgm:pt>
    <dgm:pt modelId="{D93C5E55-7FCB-470B-A4DC-1820FA62A2C6}">
      <dgm:prSet/>
      <dgm:spPr/>
      <dgm:t>
        <a:bodyPr/>
        <a:lstStyle/>
        <a:p>
          <a:r>
            <a:rPr lang="en-GB" dirty="0" smtClean="0"/>
            <a:t>Support staff </a:t>
          </a:r>
        </a:p>
        <a:p>
          <a:r>
            <a:rPr lang="en-GB" dirty="0" smtClean="0"/>
            <a:t>(band 3)</a:t>
          </a:r>
          <a:endParaRPr lang="en-GB" dirty="0"/>
        </a:p>
      </dgm:t>
    </dgm:pt>
    <dgm:pt modelId="{5EC8EDDC-FB2C-4B8E-83E0-3C5808BF25A8}" type="parTrans" cxnId="{7F3804E7-2E7B-487F-AC51-683F88BEE2CA}">
      <dgm:prSet/>
      <dgm:spPr/>
      <dgm:t>
        <a:bodyPr/>
        <a:lstStyle/>
        <a:p>
          <a:endParaRPr lang="en-GB"/>
        </a:p>
      </dgm:t>
    </dgm:pt>
    <dgm:pt modelId="{0EED5363-6046-4CEE-AFED-73348FA60203}" type="sibTrans" cxnId="{7F3804E7-2E7B-487F-AC51-683F88BEE2CA}">
      <dgm:prSet/>
      <dgm:spPr/>
      <dgm:t>
        <a:bodyPr/>
        <a:lstStyle/>
        <a:p>
          <a:endParaRPr lang="en-GB"/>
        </a:p>
      </dgm:t>
    </dgm:pt>
    <dgm:pt modelId="{F866CD42-5F57-40F6-9BEA-4761C76C6678}">
      <dgm:prSet/>
      <dgm:spPr/>
      <dgm:t>
        <a:bodyPr/>
        <a:lstStyle/>
        <a:p>
          <a:r>
            <a:rPr lang="en-GB" dirty="0" smtClean="0"/>
            <a:t>Directorate Management Accountants (band 4 and 7 x2)</a:t>
          </a:r>
          <a:endParaRPr lang="en-GB" dirty="0"/>
        </a:p>
      </dgm:t>
    </dgm:pt>
    <dgm:pt modelId="{C44A5ACC-6C58-4A82-86A9-98F6447744A9}" type="parTrans" cxnId="{520F6E57-E7AB-4549-AC46-604BDEA4F30D}">
      <dgm:prSet/>
      <dgm:spPr/>
      <dgm:t>
        <a:bodyPr/>
        <a:lstStyle/>
        <a:p>
          <a:endParaRPr lang="en-GB"/>
        </a:p>
      </dgm:t>
    </dgm:pt>
    <dgm:pt modelId="{83BFA1D5-EDB9-4552-AC82-1C4F377EA1D8}" type="sibTrans" cxnId="{520F6E57-E7AB-4549-AC46-604BDEA4F30D}">
      <dgm:prSet/>
      <dgm:spPr/>
      <dgm:t>
        <a:bodyPr/>
        <a:lstStyle/>
        <a:p>
          <a:endParaRPr lang="en-GB"/>
        </a:p>
      </dgm:t>
    </dgm:pt>
    <dgm:pt modelId="{8C327861-5742-45B1-8769-E5F2F9678305}">
      <dgm:prSet/>
      <dgm:spPr/>
      <dgm:t>
        <a:bodyPr/>
        <a:lstStyle/>
        <a:p>
          <a:r>
            <a:rPr lang="en-GB" dirty="0" smtClean="0"/>
            <a:t>Directorate Management Accountant (band 7)</a:t>
          </a:r>
          <a:endParaRPr lang="en-GB" dirty="0"/>
        </a:p>
      </dgm:t>
    </dgm:pt>
    <dgm:pt modelId="{245E6BFB-5AA3-42C4-B49C-05D4969A98AD}" type="parTrans" cxnId="{7890CAD3-320B-4DBB-9027-8EE1E9DC472C}">
      <dgm:prSet/>
      <dgm:spPr/>
      <dgm:t>
        <a:bodyPr/>
        <a:lstStyle/>
        <a:p>
          <a:endParaRPr lang="en-GB"/>
        </a:p>
      </dgm:t>
    </dgm:pt>
    <dgm:pt modelId="{8AEBFBBF-684E-45DD-8D82-CBF9FD793631}" type="sibTrans" cxnId="{7890CAD3-320B-4DBB-9027-8EE1E9DC472C}">
      <dgm:prSet/>
      <dgm:spPr/>
      <dgm:t>
        <a:bodyPr/>
        <a:lstStyle/>
        <a:p>
          <a:endParaRPr lang="en-GB"/>
        </a:p>
      </dgm:t>
    </dgm:pt>
    <dgm:pt modelId="{CE24EB1B-9746-47EE-8999-5E81902CCA83}">
      <dgm:prSet custT="1"/>
      <dgm:spPr/>
      <dgm:t>
        <a:bodyPr/>
        <a:lstStyle/>
        <a:p>
          <a:r>
            <a:rPr lang="en-GB" sz="900" dirty="0" smtClean="0"/>
            <a:t>Support staff (graduate management trainee) </a:t>
          </a:r>
        </a:p>
      </dgm:t>
    </dgm:pt>
    <dgm:pt modelId="{E2E1F254-FF7F-4E0D-932B-E4EB1838C141}" type="parTrans" cxnId="{9B3EE21A-7E80-4E35-8E52-ADFB685DAC21}">
      <dgm:prSet/>
      <dgm:spPr/>
      <dgm:t>
        <a:bodyPr/>
        <a:lstStyle/>
        <a:p>
          <a:endParaRPr lang="en-GB"/>
        </a:p>
      </dgm:t>
    </dgm:pt>
    <dgm:pt modelId="{062A3DDB-1261-425B-ADA3-DB9C24405A1B}" type="sibTrans" cxnId="{9B3EE21A-7E80-4E35-8E52-ADFB685DAC21}">
      <dgm:prSet/>
      <dgm:spPr/>
      <dgm:t>
        <a:bodyPr/>
        <a:lstStyle/>
        <a:p>
          <a:endParaRPr lang="en-GB"/>
        </a:p>
      </dgm:t>
    </dgm:pt>
    <dgm:pt modelId="{C9C2EA04-EFA8-417E-8D60-B4C49E0F4A46}" type="pres">
      <dgm:prSet presAssocID="{F6E50FEF-F037-4FC0-90C6-594FFA6399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F60B98D-D1C4-4525-AD5C-9CC5A07B7A7E}" type="pres">
      <dgm:prSet presAssocID="{25CAF316-4CAD-4712-8422-099A14AFDE1C}" presName="hierRoot1" presStyleCnt="0">
        <dgm:presLayoutVars>
          <dgm:hierBranch val="init"/>
        </dgm:presLayoutVars>
      </dgm:prSet>
      <dgm:spPr/>
    </dgm:pt>
    <dgm:pt modelId="{96236856-DCF9-4178-875C-5E477D4B6EA0}" type="pres">
      <dgm:prSet presAssocID="{25CAF316-4CAD-4712-8422-099A14AFDE1C}" presName="rootComposite1" presStyleCnt="0"/>
      <dgm:spPr/>
    </dgm:pt>
    <dgm:pt modelId="{92360BAF-741C-4EE1-82AE-7070C8234CAC}" type="pres">
      <dgm:prSet presAssocID="{25CAF316-4CAD-4712-8422-099A14AFDE1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941D066-7797-4DF2-97B4-00DB09B98945}" type="pres">
      <dgm:prSet presAssocID="{25CAF316-4CAD-4712-8422-099A14AFDE1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01D3752A-44C2-46BE-B3EC-BAD0CFC8C7D3}" type="pres">
      <dgm:prSet presAssocID="{25CAF316-4CAD-4712-8422-099A14AFDE1C}" presName="hierChild2" presStyleCnt="0"/>
      <dgm:spPr/>
    </dgm:pt>
    <dgm:pt modelId="{D35F951B-F16D-47D3-A9C5-11BEFD6A99F7}" type="pres">
      <dgm:prSet presAssocID="{65A41F61-96B2-41F5-922E-2059C1A68E94}" presName="Name37" presStyleLbl="parChTrans1D2" presStyleIdx="0" presStyleCnt="7"/>
      <dgm:spPr/>
      <dgm:t>
        <a:bodyPr/>
        <a:lstStyle/>
        <a:p>
          <a:endParaRPr lang="en-GB"/>
        </a:p>
      </dgm:t>
    </dgm:pt>
    <dgm:pt modelId="{94D16E87-3316-44E8-8F3F-96981E91C4C3}" type="pres">
      <dgm:prSet presAssocID="{63E4EEA0-902D-4C05-8DDD-4131D214739F}" presName="hierRoot2" presStyleCnt="0">
        <dgm:presLayoutVars>
          <dgm:hierBranch val="init"/>
        </dgm:presLayoutVars>
      </dgm:prSet>
      <dgm:spPr/>
    </dgm:pt>
    <dgm:pt modelId="{87FE9033-5DD7-48D5-8E52-BAE624E38D8B}" type="pres">
      <dgm:prSet presAssocID="{63E4EEA0-902D-4C05-8DDD-4131D214739F}" presName="rootComposite" presStyleCnt="0"/>
      <dgm:spPr/>
    </dgm:pt>
    <dgm:pt modelId="{332F539C-964B-4605-B4A2-2D031D1732CC}" type="pres">
      <dgm:prSet presAssocID="{63E4EEA0-902D-4C05-8DDD-4131D214739F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C00E0C5-C4F1-4E56-B626-C518D902F3EE}" type="pres">
      <dgm:prSet presAssocID="{63E4EEA0-902D-4C05-8DDD-4131D214739F}" presName="rootConnector" presStyleLbl="node2" presStyleIdx="0" presStyleCnt="7"/>
      <dgm:spPr/>
      <dgm:t>
        <a:bodyPr/>
        <a:lstStyle/>
        <a:p>
          <a:endParaRPr lang="en-GB"/>
        </a:p>
      </dgm:t>
    </dgm:pt>
    <dgm:pt modelId="{2DE075E4-48CA-4DE5-B80E-577B69A2A079}" type="pres">
      <dgm:prSet presAssocID="{63E4EEA0-902D-4C05-8DDD-4131D214739F}" presName="hierChild4" presStyleCnt="0"/>
      <dgm:spPr/>
    </dgm:pt>
    <dgm:pt modelId="{C8B41FBC-59E6-4460-8385-05CB27106BB4}" type="pres">
      <dgm:prSet presAssocID="{96A75AB9-A399-46E7-ACCD-6F64FDA1DBE7}" presName="Name37" presStyleLbl="parChTrans1D3" presStyleIdx="0" presStyleCnt="9"/>
      <dgm:spPr/>
      <dgm:t>
        <a:bodyPr/>
        <a:lstStyle/>
        <a:p>
          <a:endParaRPr lang="en-GB"/>
        </a:p>
      </dgm:t>
    </dgm:pt>
    <dgm:pt modelId="{C0CBDCC6-2428-4AB2-A2F9-42D1785C8512}" type="pres">
      <dgm:prSet presAssocID="{536FDAA6-AFDA-4DCF-8309-91CB7773B683}" presName="hierRoot2" presStyleCnt="0">
        <dgm:presLayoutVars>
          <dgm:hierBranch val="init"/>
        </dgm:presLayoutVars>
      </dgm:prSet>
      <dgm:spPr/>
    </dgm:pt>
    <dgm:pt modelId="{3CF626DC-BA94-48AB-BBF7-7074B0BC914C}" type="pres">
      <dgm:prSet presAssocID="{536FDAA6-AFDA-4DCF-8309-91CB7773B683}" presName="rootComposite" presStyleCnt="0"/>
      <dgm:spPr/>
    </dgm:pt>
    <dgm:pt modelId="{0BB8D355-0819-4215-B33D-C671E2C2A89A}" type="pres">
      <dgm:prSet presAssocID="{536FDAA6-AFDA-4DCF-8309-91CB7773B683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4E5291C-6AC6-4ECC-B28C-6C8E72E3F6B3}" type="pres">
      <dgm:prSet presAssocID="{536FDAA6-AFDA-4DCF-8309-91CB7773B683}" presName="rootConnector" presStyleLbl="node3" presStyleIdx="0" presStyleCnt="9"/>
      <dgm:spPr/>
      <dgm:t>
        <a:bodyPr/>
        <a:lstStyle/>
        <a:p>
          <a:endParaRPr lang="en-GB"/>
        </a:p>
      </dgm:t>
    </dgm:pt>
    <dgm:pt modelId="{04AD6EDD-619F-47CC-9FED-95E904E065F6}" type="pres">
      <dgm:prSet presAssocID="{536FDAA6-AFDA-4DCF-8309-91CB7773B683}" presName="hierChild4" presStyleCnt="0"/>
      <dgm:spPr/>
    </dgm:pt>
    <dgm:pt modelId="{62B7EB00-9C5C-4AE4-BBAE-45605890A0D6}" type="pres">
      <dgm:prSet presAssocID="{13B686B7-E766-494B-957F-61CF667B015C}" presName="Name37" presStyleLbl="parChTrans1D4" presStyleIdx="0" presStyleCnt="2"/>
      <dgm:spPr/>
      <dgm:t>
        <a:bodyPr/>
        <a:lstStyle/>
        <a:p>
          <a:endParaRPr lang="en-GB"/>
        </a:p>
      </dgm:t>
    </dgm:pt>
    <dgm:pt modelId="{508AE942-7E72-4A9B-BFF9-05343D32F3E7}" type="pres">
      <dgm:prSet presAssocID="{DA90519D-0E71-4E6D-8B8E-501989BB01AD}" presName="hierRoot2" presStyleCnt="0">
        <dgm:presLayoutVars>
          <dgm:hierBranch val="init"/>
        </dgm:presLayoutVars>
      </dgm:prSet>
      <dgm:spPr/>
    </dgm:pt>
    <dgm:pt modelId="{00C8E126-D055-4784-9167-D336F5EBB0DD}" type="pres">
      <dgm:prSet presAssocID="{DA90519D-0E71-4E6D-8B8E-501989BB01AD}" presName="rootComposite" presStyleCnt="0"/>
      <dgm:spPr/>
    </dgm:pt>
    <dgm:pt modelId="{6CD57854-9C21-4E0D-9BBF-5809FFB463D0}" type="pres">
      <dgm:prSet presAssocID="{DA90519D-0E71-4E6D-8B8E-501989BB01AD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3D3BD4A-8B99-4992-B4F1-CD4F8816F315}" type="pres">
      <dgm:prSet presAssocID="{DA90519D-0E71-4E6D-8B8E-501989BB01AD}" presName="rootConnector" presStyleLbl="node4" presStyleIdx="0" presStyleCnt="2"/>
      <dgm:spPr/>
      <dgm:t>
        <a:bodyPr/>
        <a:lstStyle/>
        <a:p>
          <a:endParaRPr lang="en-GB"/>
        </a:p>
      </dgm:t>
    </dgm:pt>
    <dgm:pt modelId="{A3858DF2-ADA4-4E02-A7F5-522A5A673AAE}" type="pres">
      <dgm:prSet presAssocID="{DA90519D-0E71-4E6D-8B8E-501989BB01AD}" presName="hierChild4" presStyleCnt="0"/>
      <dgm:spPr/>
    </dgm:pt>
    <dgm:pt modelId="{A802D05F-9388-495F-8798-94AB9A8C7B25}" type="pres">
      <dgm:prSet presAssocID="{DA90519D-0E71-4E6D-8B8E-501989BB01AD}" presName="hierChild5" presStyleCnt="0"/>
      <dgm:spPr/>
    </dgm:pt>
    <dgm:pt modelId="{390F7DA5-BEDE-4D42-85E2-DED95EE37751}" type="pres">
      <dgm:prSet presAssocID="{536FDAA6-AFDA-4DCF-8309-91CB7773B683}" presName="hierChild5" presStyleCnt="0"/>
      <dgm:spPr/>
    </dgm:pt>
    <dgm:pt modelId="{951C609C-F6A6-4B63-8C08-030D2144477B}" type="pres">
      <dgm:prSet presAssocID="{63E4EEA0-902D-4C05-8DDD-4131D214739F}" presName="hierChild5" presStyleCnt="0"/>
      <dgm:spPr/>
    </dgm:pt>
    <dgm:pt modelId="{8DEDB856-2AD3-4604-8BC7-7824F094BE27}" type="pres">
      <dgm:prSet presAssocID="{CADE587D-CC5B-499A-8EA3-EA8D55314D98}" presName="Name37" presStyleLbl="parChTrans1D2" presStyleIdx="1" presStyleCnt="7"/>
      <dgm:spPr/>
      <dgm:t>
        <a:bodyPr/>
        <a:lstStyle/>
        <a:p>
          <a:endParaRPr lang="en-GB"/>
        </a:p>
      </dgm:t>
    </dgm:pt>
    <dgm:pt modelId="{5A9BAB53-A834-40D3-B42A-3731E268CB61}" type="pres">
      <dgm:prSet presAssocID="{8E0021E4-8C16-4739-B03B-E767230E2991}" presName="hierRoot2" presStyleCnt="0">
        <dgm:presLayoutVars>
          <dgm:hierBranch val="init"/>
        </dgm:presLayoutVars>
      </dgm:prSet>
      <dgm:spPr/>
    </dgm:pt>
    <dgm:pt modelId="{92EB99CC-4DAD-4D90-A396-03B97510B4E2}" type="pres">
      <dgm:prSet presAssocID="{8E0021E4-8C16-4739-B03B-E767230E2991}" presName="rootComposite" presStyleCnt="0"/>
      <dgm:spPr/>
    </dgm:pt>
    <dgm:pt modelId="{ED264B32-10F0-4A73-8F53-CAFEEAE55B86}" type="pres">
      <dgm:prSet presAssocID="{8E0021E4-8C16-4739-B03B-E767230E2991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955D483-5BE8-4298-AD2A-9126C62A8DD4}" type="pres">
      <dgm:prSet presAssocID="{8E0021E4-8C16-4739-B03B-E767230E2991}" presName="rootConnector" presStyleLbl="node2" presStyleIdx="1" presStyleCnt="7"/>
      <dgm:spPr/>
      <dgm:t>
        <a:bodyPr/>
        <a:lstStyle/>
        <a:p>
          <a:endParaRPr lang="en-GB"/>
        </a:p>
      </dgm:t>
    </dgm:pt>
    <dgm:pt modelId="{CF306D17-855F-4A6E-97AE-3CD7EAB4FBD8}" type="pres">
      <dgm:prSet presAssocID="{8E0021E4-8C16-4739-B03B-E767230E2991}" presName="hierChild4" presStyleCnt="0"/>
      <dgm:spPr/>
    </dgm:pt>
    <dgm:pt modelId="{32027518-2A93-4C03-8273-02AEA432D7C1}" type="pres">
      <dgm:prSet presAssocID="{F610779B-1F42-4090-AF32-F4DED4A053E3}" presName="Name37" presStyleLbl="parChTrans1D3" presStyleIdx="1" presStyleCnt="9"/>
      <dgm:spPr/>
      <dgm:t>
        <a:bodyPr/>
        <a:lstStyle/>
        <a:p>
          <a:endParaRPr lang="en-GB"/>
        </a:p>
      </dgm:t>
    </dgm:pt>
    <dgm:pt modelId="{93389D6A-12F6-47DD-9461-1C85BBB26A4E}" type="pres">
      <dgm:prSet presAssocID="{2CF75DD5-9D08-47B6-B6B0-776C5D0AF2D4}" presName="hierRoot2" presStyleCnt="0">
        <dgm:presLayoutVars>
          <dgm:hierBranch val="init"/>
        </dgm:presLayoutVars>
      </dgm:prSet>
      <dgm:spPr/>
    </dgm:pt>
    <dgm:pt modelId="{E000A0D3-B052-4B60-96B9-971CFB9196EA}" type="pres">
      <dgm:prSet presAssocID="{2CF75DD5-9D08-47B6-B6B0-776C5D0AF2D4}" presName="rootComposite" presStyleCnt="0"/>
      <dgm:spPr/>
    </dgm:pt>
    <dgm:pt modelId="{78E18821-D409-4F0E-B02F-BDFC6A41D00E}" type="pres">
      <dgm:prSet presAssocID="{2CF75DD5-9D08-47B6-B6B0-776C5D0AF2D4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03C5A52-32DC-4C4F-8918-87C5899F48AD}" type="pres">
      <dgm:prSet presAssocID="{2CF75DD5-9D08-47B6-B6B0-776C5D0AF2D4}" presName="rootConnector" presStyleLbl="node3" presStyleIdx="1" presStyleCnt="9"/>
      <dgm:spPr/>
      <dgm:t>
        <a:bodyPr/>
        <a:lstStyle/>
        <a:p>
          <a:endParaRPr lang="en-GB"/>
        </a:p>
      </dgm:t>
    </dgm:pt>
    <dgm:pt modelId="{83E2D4D3-0C0F-48AD-B8D1-A09AAD1BF77E}" type="pres">
      <dgm:prSet presAssocID="{2CF75DD5-9D08-47B6-B6B0-776C5D0AF2D4}" presName="hierChild4" presStyleCnt="0"/>
      <dgm:spPr/>
    </dgm:pt>
    <dgm:pt modelId="{D6D3F305-C1EF-4E16-9B15-F0E5BD9FC1BA}" type="pres">
      <dgm:prSet presAssocID="{F8BCE459-F1DF-4AF6-9825-52A0FB35F14B}" presName="Name37" presStyleLbl="parChTrans1D4" presStyleIdx="1" presStyleCnt="2"/>
      <dgm:spPr/>
      <dgm:t>
        <a:bodyPr/>
        <a:lstStyle/>
        <a:p>
          <a:endParaRPr lang="en-GB"/>
        </a:p>
      </dgm:t>
    </dgm:pt>
    <dgm:pt modelId="{2BFB32A1-E096-4746-90DF-8EFA7BBF362D}" type="pres">
      <dgm:prSet presAssocID="{275B5A83-4DA9-4A67-9077-ADE4569520B9}" presName="hierRoot2" presStyleCnt="0">
        <dgm:presLayoutVars>
          <dgm:hierBranch val="init"/>
        </dgm:presLayoutVars>
      </dgm:prSet>
      <dgm:spPr/>
    </dgm:pt>
    <dgm:pt modelId="{A0FF0283-CD8A-4BE1-B11E-B6058B2B3774}" type="pres">
      <dgm:prSet presAssocID="{275B5A83-4DA9-4A67-9077-ADE4569520B9}" presName="rootComposite" presStyleCnt="0"/>
      <dgm:spPr/>
    </dgm:pt>
    <dgm:pt modelId="{3207D71F-8CB6-4B60-A011-573706CF01DA}" type="pres">
      <dgm:prSet presAssocID="{275B5A83-4DA9-4A67-9077-ADE4569520B9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33F6B9-81E5-4CE1-800A-EF14CBE640D1}" type="pres">
      <dgm:prSet presAssocID="{275B5A83-4DA9-4A67-9077-ADE4569520B9}" presName="rootConnector" presStyleLbl="node4" presStyleIdx="1" presStyleCnt="2"/>
      <dgm:spPr/>
      <dgm:t>
        <a:bodyPr/>
        <a:lstStyle/>
        <a:p>
          <a:endParaRPr lang="en-GB"/>
        </a:p>
      </dgm:t>
    </dgm:pt>
    <dgm:pt modelId="{1EE3DD45-15CB-4685-8E63-91E9FCEB18AE}" type="pres">
      <dgm:prSet presAssocID="{275B5A83-4DA9-4A67-9077-ADE4569520B9}" presName="hierChild4" presStyleCnt="0"/>
      <dgm:spPr/>
    </dgm:pt>
    <dgm:pt modelId="{895866D8-903C-49E7-AD5D-4984EC3EB183}" type="pres">
      <dgm:prSet presAssocID="{275B5A83-4DA9-4A67-9077-ADE4569520B9}" presName="hierChild5" presStyleCnt="0"/>
      <dgm:spPr/>
    </dgm:pt>
    <dgm:pt modelId="{5B7293FC-6E04-4447-9127-BD41F8F3A655}" type="pres">
      <dgm:prSet presAssocID="{2CF75DD5-9D08-47B6-B6B0-776C5D0AF2D4}" presName="hierChild5" presStyleCnt="0"/>
      <dgm:spPr/>
    </dgm:pt>
    <dgm:pt modelId="{5D5C9953-F79B-4925-8CF3-8699157169D6}" type="pres">
      <dgm:prSet presAssocID="{8E0021E4-8C16-4739-B03B-E767230E2991}" presName="hierChild5" presStyleCnt="0"/>
      <dgm:spPr/>
    </dgm:pt>
    <dgm:pt modelId="{95E0D0E8-00C9-4604-9234-636A7648156D}" type="pres">
      <dgm:prSet presAssocID="{CE637F9B-4A82-4F9B-A32E-998CA45B0CB5}" presName="Name37" presStyleLbl="parChTrans1D2" presStyleIdx="2" presStyleCnt="7"/>
      <dgm:spPr/>
      <dgm:t>
        <a:bodyPr/>
        <a:lstStyle/>
        <a:p>
          <a:endParaRPr lang="en-GB"/>
        </a:p>
      </dgm:t>
    </dgm:pt>
    <dgm:pt modelId="{74A9A5D4-7296-4717-AB89-1893000A1ACD}" type="pres">
      <dgm:prSet presAssocID="{B7AB8475-AD86-4367-8211-5D4BF5C680E7}" presName="hierRoot2" presStyleCnt="0">
        <dgm:presLayoutVars>
          <dgm:hierBranch val="init"/>
        </dgm:presLayoutVars>
      </dgm:prSet>
      <dgm:spPr/>
    </dgm:pt>
    <dgm:pt modelId="{37800C4F-992B-4BB3-89A8-80D52436C16B}" type="pres">
      <dgm:prSet presAssocID="{B7AB8475-AD86-4367-8211-5D4BF5C680E7}" presName="rootComposite" presStyleCnt="0"/>
      <dgm:spPr/>
    </dgm:pt>
    <dgm:pt modelId="{80C05D87-648B-4DFF-BA76-69C9F4023676}" type="pres">
      <dgm:prSet presAssocID="{B7AB8475-AD86-4367-8211-5D4BF5C680E7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CA940C2-7C6C-409B-BD1F-50F4F98458E5}" type="pres">
      <dgm:prSet presAssocID="{B7AB8475-AD86-4367-8211-5D4BF5C680E7}" presName="rootConnector" presStyleLbl="node2" presStyleIdx="2" presStyleCnt="7"/>
      <dgm:spPr/>
      <dgm:t>
        <a:bodyPr/>
        <a:lstStyle/>
        <a:p>
          <a:endParaRPr lang="en-GB"/>
        </a:p>
      </dgm:t>
    </dgm:pt>
    <dgm:pt modelId="{DA573BF9-9947-4100-AD62-612AC15B17CF}" type="pres">
      <dgm:prSet presAssocID="{B7AB8475-AD86-4367-8211-5D4BF5C680E7}" presName="hierChild4" presStyleCnt="0"/>
      <dgm:spPr/>
    </dgm:pt>
    <dgm:pt modelId="{0C854A42-016E-4F8B-B1AB-912187D2FCE2}" type="pres">
      <dgm:prSet presAssocID="{12D521F2-EEE1-4E7E-B85F-4EB2E4EF6259}" presName="Name37" presStyleLbl="parChTrans1D3" presStyleIdx="2" presStyleCnt="9"/>
      <dgm:spPr/>
      <dgm:t>
        <a:bodyPr/>
        <a:lstStyle/>
        <a:p>
          <a:endParaRPr lang="en-GB"/>
        </a:p>
      </dgm:t>
    </dgm:pt>
    <dgm:pt modelId="{308BD0F5-680D-4912-8CD6-2233D160065D}" type="pres">
      <dgm:prSet presAssocID="{BF85856A-F264-4002-84AB-D5E3F31CA164}" presName="hierRoot2" presStyleCnt="0">
        <dgm:presLayoutVars>
          <dgm:hierBranch val="init"/>
        </dgm:presLayoutVars>
      </dgm:prSet>
      <dgm:spPr/>
    </dgm:pt>
    <dgm:pt modelId="{0131E32F-3243-4A51-84F9-469D71235CF9}" type="pres">
      <dgm:prSet presAssocID="{BF85856A-F264-4002-84AB-D5E3F31CA164}" presName="rootComposite" presStyleCnt="0"/>
      <dgm:spPr/>
    </dgm:pt>
    <dgm:pt modelId="{A8E19414-F05D-491C-ACF3-8FCFB5FA2755}" type="pres">
      <dgm:prSet presAssocID="{BF85856A-F264-4002-84AB-D5E3F31CA164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59B37CC-739F-434F-B8E2-4E5472DB9D0A}" type="pres">
      <dgm:prSet presAssocID="{BF85856A-F264-4002-84AB-D5E3F31CA164}" presName="rootConnector" presStyleLbl="node3" presStyleIdx="2" presStyleCnt="9"/>
      <dgm:spPr/>
      <dgm:t>
        <a:bodyPr/>
        <a:lstStyle/>
        <a:p>
          <a:endParaRPr lang="en-GB"/>
        </a:p>
      </dgm:t>
    </dgm:pt>
    <dgm:pt modelId="{615BE9EC-B7E4-4008-A918-DBA900471E79}" type="pres">
      <dgm:prSet presAssocID="{BF85856A-F264-4002-84AB-D5E3F31CA164}" presName="hierChild4" presStyleCnt="0"/>
      <dgm:spPr/>
    </dgm:pt>
    <dgm:pt modelId="{3E53D226-4916-447C-BCF6-B70A366354F2}" type="pres">
      <dgm:prSet presAssocID="{BF85856A-F264-4002-84AB-D5E3F31CA164}" presName="hierChild5" presStyleCnt="0"/>
      <dgm:spPr/>
    </dgm:pt>
    <dgm:pt modelId="{2C0EAF26-8FA0-48D6-8647-B82635BE36DE}" type="pres">
      <dgm:prSet presAssocID="{23478E39-D37B-468B-91E5-5C1B9B089C4F}" presName="Name37" presStyleLbl="parChTrans1D3" presStyleIdx="3" presStyleCnt="9"/>
      <dgm:spPr/>
      <dgm:t>
        <a:bodyPr/>
        <a:lstStyle/>
        <a:p>
          <a:endParaRPr lang="en-GB"/>
        </a:p>
      </dgm:t>
    </dgm:pt>
    <dgm:pt modelId="{677EAB3B-8D46-4F37-897A-7B3963F629B7}" type="pres">
      <dgm:prSet presAssocID="{E7D80A39-24E0-427B-B7A5-64151A72995F}" presName="hierRoot2" presStyleCnt="0">
        <dgm:presLayoutVars>
          <dgm:hierBranch val="init"/>
        </dgm:presLayoutVars>
      </dgm:prSet>
      <dgm:spPr/>
    </dgm:pt>
    <dgm:pt modelId="{4F4EA08C-3740-4B97-ACCC-4DCBE83530F7}" type="pres">
      <dgm:prSet presAssocID="{E7D80A39-24E0-427B-B7A5-64151A72995F}" presName="rootComposite" presStyleCnt="0"/>
      <dgm:spPr/>
    </dgm:pt>
    <dgm:pt modelId="{B6F6AF78-B4D3-4ADA-B231-1CB63B270CF1}" type="pres">
      <dgm:prSet presAssocID="{E7D80A39-24E0-427B-B7A5-64151A72995F}" presName="rootText" presStyleLbl="node3" presStyleIdx="3" presStyleCnt="9" custScaleY="15163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FDF94AE-BF47-4811-8A58-1081ADFFEBE4}" type="pres">
      <dgm:prSet presAssocID="{E7D80A39-24E0-427B-B7A5-64151A72995F}" presName="rootConnector" presStyleLbl="node3" presStyleIdx="3" presStyleCnt="9"/>
      <dgm:spPr/>
      <dgm:t>
        <a:bodyPr/>
        <a:lstStyle/>
        <a:p>
          <a:endParaRPr lang="en-GB"/>
        </a:p>
      </dgm:t>
    </dgm:pt>
    <dgm:pt modelId="{81E36E43-9EF0-4808-8AFA-C2C21769264C}" type="pres">
      <dgm:prSet presAssocID="{E7D80A39-24E0-427B-B7A5-64151A72995F}" presName="hierChild4" presStyleCnt="0"/>
      <dgm:spPr/>
    </dgm:pt>
    <dgm:pt modelId="{1228566E-A024-4EB4-9CA0-27264CEB7E83}" type="pres">
      <dgm:prSet presAssocID="{E7D80A39-24E0-427B-B7A5-64151A72995F}" presName="hierChild5" presStyleCnt="0"/>
      <dgm:spPr/>
    </dgm:pt>
    <dgm:pt modelId="{47280B53-E1D1-4961-909B-65D354CE77AC}" type="pres">
      <dgm:prSet presAssocID="{B7AB8475-AD86-4367-8211-5D4BF5C680E7}" presName="hierChild5" presStyleCnt="0"/>
      <dgm:spPr/>
    </dgm:pt>
    <dgm:pt modelId="{B1255462-D894-4248-915B-65F0B4793470}" type="pres">
      <dgm:prSet presAssocID="{62F0F707-7D4F-4DC1-85A3-6428F701EB3E}" presName="Name37" presStyleLbl="parChTrans1D2" presStyleIdx="3" presStyleCnt="7"/>
      <dgm:spPr/>
      <dgm:t>
        <a:bodyPr/>
        <a:lstStyle/>
        <a:p>
          <a:endParaRPr lang="en-GB"/>
        </a:p>
      </dgm:t>
    </dgm:pt>
    <dgm:pt modelId="{7C649E11-3374-40E5-AC51-C034F730CDC7}" type="pres">
      <dgm:prSet presAssocID="{6A414634-0ADE-41B7-89AD-6C535943EF1C}" presName="hierRoot2" presStyleCnt="0">
        <dgm:presLayoutVars>
          <dgm:hierBranch val="init"/>
        </dgm:presLayoutVars>
      </dgm:prSet>
      <dgm:spPr/>
    </dgm:pt>
    <dgm:pt modelId="{E560A5E4-9DC8-4635-9321-BE9A8FBD899D}" type="pres">
      <dgm:prSet presAssocID="{6A414634-0ADE-41B7-89AD-6C535943EF1C}" presName="rootComposite" presStyleCnt="0"/>
      <dgm:spPr/>
    </dgm:pt>
    <dgm:pt modelId="{F0A3683B-59C3-4B38-8149-8016379F5F0D}" type="pres">
      <dgm:prSet presAssocID="{6A414634-0ADE-41B7-89AD-6C535943EF1C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9E9084E-CC7B-4B63-AA00-0ED360D11437}" type="pres">
      <dgm:prSet presAssocID="{6A414634-0ADE-41B7-89AD-6C535943EF1C}" presName="rootConnector" presStyleLbl="node2" presStyleIdx="3" presStyleCnt="7"/>
      <dgm:spPr/>
      <dgm:t>
        <a:bodyPr/>
        <a:lstStyle/>
        <a:p>
          <a:endParaRPr lang="en-GB"/>
        </a:p>
      </dgm:t>
    </dgm:pt>
    <dgm:pt modelId="{2D5FDAF0-E98E-4414-A4F8-A3AAFD068128}" type="pres">
      <dgm:prSet presAssocID="{6A414634-0ADE-41B7-89AD-6C535943EF1C}" presName="hierChild4" presStyleCnt="0"/>
      <dgm:spPr/>
    </dgm:pt>
    <dgm:pt modelId="{9CE5D4AD-9344-4078-9431-CFF2623B3D8F}" type="pres">
      <dgm:prSet presAssocID="{BCA124F3-5B8B-4CA8-855E-E2753FD3E719}" presName="Name37" presStyleLbl="parChTrans1D3" presStyleIdx="4" presStyleCnt="9"/>
      <dgm:spPr/>
      <dgm:t>
        <a:bodyPr/>
        <a:lstStyle/>
        <a:p>
          <a:endParaRPr lang="en-GB"/>
        </a:p>
      </dgm:t>
    </dgm:pt>
    <dgm:pt modelId="{3CEEA914-B57B-460C-B4B2-23DBA7957837}" type="pres">
      <dgm:prSet presAssocID="{BDB0C449-4016-4AF1-B0BC-5D464BF9A655}" presName="hierRoot2" presStyleCnt="0">
        <dgm:presLayoutVars>
          <dgm:hierBranch val="init"/>
        </dgm:presLayoutVars>
      </dgm:prSet>
      <dgm:spPr/>
    </dgm:pt>
    <dgm:pt modelId="{09334C32-1812-482C-8F7A-7BAE7B23FFBA}" type="pres">
      <dgm:prSet presAssocID="{BDB0C449-4016-4AF1-B0BC-5D464BF9A655}" presName="rootComposite" presStyleCnt="0"/>
      <dgm:spPr/>
    </dgm:pt>
    <dgm:pt modelId="{8530FBC0-EC18-45DE-B097-2790D0303136}" type="pres">
      <dgm:prSet presAssocID="{BDB0C449-4016-4AF1-B0BC-5D464BF9A655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817303-721E-4B1D-A25A-E0D13249C563}" type="pres">
      <dgm:prSet presAssocID="{BDB0C449-4016-4AF1-B0BC-5D464BF9A655}" presName="rootConnector" presStyleLbl="node3" presStyleIdx="4" presStyleCnt="9"/>
      <dgm:spPr/>
      <dgm:t>
        <a:bodyPr/>
        <a:lstStyle/>
        <a:p>
          <a:endParaRPr lang="en-GB"/>
        </a:p>
      </dgm:t>
    </dgm:pt>
    <dgm:pt modelId="{F8CC4142-0A84-4424-B145-0081F044557E}" type="pres">
      <dgm:prSet presAssocID="{BDB0C449-4016-4AF1-B0BC-5D464BF9A655}" presName="hierChild4" presStyleCnt="0"/>
      <dgm:spPr/>
    </dgm:pt>
    <dgm:pt modelId="{3C2A62E7-452E-4E44-B436-1B1C562E553C}" type="pres">
      <dgm:prSet presAssocID="{BDB0C449-4016-4AF1-B0BC-5D464BF9A655}" presName="hierChild5" presStyleCnt="0"/>
      <dgm:spPr/>
    </dgm:pt>
    <dgm:pt modelId="{B7907649-DF8A-468A-A4C6-C6DC25C98992}" type="pres">
      <dgm:prSet presAssocID="{E2E1F254-FF7F-4E0D-932B-E4EB1838C141}" presName="Name37" presStyleLbl="parChTrans1D3" presStyleIdx="5" presStyleCnt="9"/>
      <dgm:spPr/>
      <dgm:t>
        <a:bodyPr/>
        <a:lstStyle/>
        <a:p>
          <a:endParaRPr lang="en-GB"/>
        </a:p>
      </dgm:t>
    </dgm:pt>
    <dgm:pt modelId="{16BF745B-CA2B-47E0-B50D-D035814CA04D}" type="pres">
      <dgm:prSet presAssocID="{CE24EB1B-9746-47EE-8999-5E81902CCA83}" presName="hierRoot2" presStyleCnt="0">
        <dgm:presLayoutVars>
          <dgm:hierBranch val="init"/>
        </dgm:presLayoutVars>
      </dgm:prSet>
      <dgm:spPr/>
    </dgm:pt>
    <dgm:pt modelId="{5426AC1C-BF5D-4B3A-807C-13D53CB0409D}" type="pres">
      <dgm:prSet presAssocID="{CE24EB1B-9746-47EE-8999-5E81902CCA83}" presName="rootComposite" presStyleCnt="0"/>
      <dgm:spPr/>
    </dgm:pt>
    <dgm:pt modelId="{8A06FC70-BFCB-49A8-B917-606EB8B42EB6}" type="pres">
      <dgm:prSet presAssocID="{CE24EB1B-9746-47EE-8999-5E81902CCA83}" presName="rootText" presStyleLbl="node3" presStyleIdx="5" presStyleCnt="9" custScaleY="15163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E8C4333-F224-41A3-8BA1-3C7E8B203EBC}" type="pres">
      <dgm:prSet presAssocID="{CE24EB1B-9746-47EE-8999-5E81902CCA83}" presName="rootConnector" presStyleLbl="node3" presStyleIdx="5" presStyleCnt="9"/>
      <dgm:spPr/>
      <dgm:t>
        <a:bodyPr/>
        <a:lstStyle/>
        <a:p>
          <a:endParaRPr lang="en-GB"/>
        </a:p>
      </dgm:t>
    </dgm:pt>
    <dgm:pt modelId="{EBF2A108-C7D0-4CE2-8B3E-1BA6E4168B05}" type="pres">
      <dgm:prSet presAssocID="{CE24EB1B-9746-47EE-8999-5E81902CCA83}" presName="hierChild4" presStyleCnt="0"/>
      <dgm:spPr/>
    </dgm:pt>
    <dgm:pt modelId="{B8F93A73-A693-4C44-9154-0320AB9003EC}" type="pres">
      <dgm:prSet presAssocID="{CE24EB1B-9746-47EE-8999-5E81902CCA83}" presName="hierChild5" presStyleCnt="0"/>
      <dgm:spPr/>
    </dgm:pt>
    <dgm:pt modelId="{4F6E0A66-5081-4B6A-97C4-EC5247333A86}" type="pres">
      <dgm:prSet presAssocID="{6A414634-0ADE-41B7-89AD-6C535943EF1C}" presName="hierChild5" presStyleCnt="0"/>
      <dgm:spPr/>
    </dgm:pt>
    <dgm:pt modelId="{7E833E52-365F-4011-8C59-1E54C2F1E482}" type="pres">
      <dgm:prSet presAssocID="{86A96170-F79A-4983-AA42-75E0DC768306}" presName="Name37" presStyleLbl="parChTrans1D2" presStyleIdx="4" presStyleCnt="7"/>
      <dgm:spPr/>
      <dgm:t>
        <a:bodyPr/>
        <a:lstStyle/>
        <a:p>
          <a:endParaRPr lang="en-GB"/>
        </a:p>
      </dgm:t>
    </dgm:pt>
    <dgm:pt modelId="{FC66E001-F6A4-4819-973D-DECFCC291AE9}" type="pres">
      <dgm:prSet presAssocID="{6F6DAAFA-8A32-4B0D-8DE9-1740DE7313C3}" presName="hierRoot2" presStyleCnt="0">
        <dgm:presLayoutVars>
          <dgm:hierBranch val="init"/>
        </dgm:presLayoutVars>
      </dgm:prSet>
      <dgm:spPr/>
    </dgm:pt>
    <dgm:pt modelId="{0D3A41DB-CAC1-4B54-A735-E4A7A896798B}" type="pres">
      <dgm:prSet presAssocID="{6F6DAAFA-8A32-4B0D-8DE9-1740DE7313C3}" presName="rootComposite" presStyleCnt="0"/>
      <dgm:spPr/>
    </dgm:pt>
    <dgm:pt modelId="{F2A952C8-8C61-4EB6-B299-D43D6B20F5B4}" type="pres">
      <dgm:prSet presAssocID="{6F6DAAFA-8A32-4B0D-8DE9-1740DE7313C3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218122-554B-4360-B865-171846FB5883}" type="pres">
      <dgm:prSet presAssocID="{6F6DAAFA-8A32-4B0D-8DE9-1740DE7313C3}" presName="rootConnector" presStyleLbl="node2" presStyleIdx="4" presStyleCnt="7"/>
      <dgm:spPr/>
      <dgm:t>
        <a:bodyPr/>
        <a:lstStyle/>
        <a:p>
          <a:endParaRPr lang="en-GB"/>
        </a:p>
      </dgm:t>
    </dgm:pt>
    <dgm:pt modelId="{26FE4DB6-507B-43A8-8CE2-13C01E4F8658}" type="pres">
      <dgm:prSet presAssocID="{6F6DAAFA-8A32-4B0D-8DE9-1740DE7313C3}" presName="hierChild4" presStyleCnt="0"/>
      <dgm:spPr/>
    </dgm:pt>
    <dgm:pt modelId="{B5DBFB6C-F670-4D1C-8E29-444FAD761EA6}" type="pres">
      <dgm:prSet presAssocID="{C44A5ACC-6C58-4A82-86A9-98F6447744A9}" presName="Name37" presStyleLbl="parChTrans1D3" presStyleIdx="6" presStyleCnt="9"/>
      <dgm:spPr/>
      <dgm:t>
        <a:bodyPr/>
        <a:lstStyle/>
        <a:p>
          <a:endParaRPr lang="en-GB"/>
        </a:p>
      </dgm:t>
    </dgm:pt>
    <dgm:pt modelId="{5F0E5AF6-78AF-4DEC-AE17-543AC626B7AF}" type="pres">
      <dgm:prSet presAssocID="{F866CD42-5F57-40F6-9BEA-4761C76C6678}" presName="hierRoot2" presStyleCnt="0">
        <dgm:presLayoutVars>
          <dgm:hierBranch val="init"/>
        </dgm:presLayoutVars>
      </dgm:prSet>
      <dgm:spPr/>
    </dgm:pt>
    <dgm:pt modelId="{3E19CE83-F8C0-4D8A-A2D4-B51001125E4C}" type="pres">
      <dgm:prSet presAssocID="{F866CD42-5F57-40F6-9BEA-4761C76C6678}" presName="rootComposite" presStyleCnt="0"/>
      <dgm:spPr/>
    </dgm:pt>
    <dgm:pt modelId="{677569C4-1EDA-431F-B482-6A25D05A0557}" type="pres">
      <dgm:prSet presAssocID="{F866CD42-5F57-40F6-9BEA-4761C76C6678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2039C3E-51F2-4B6B-B2AC-163D2DFF05DC}" type="pres">
      <dgm:prSet presAssocID="{F866CD42-5F57-40F6-9BEA-4761C76C6678}" presName="rootConnector" presStyleLbl="node3" presStyleIdx="6" presStyleCnt="9"/>
      <dgm:spPr/>
      <dgm:t>
        <a:bodyPr/>
        <a:lstStyle/>
        <a:p>
          <a:endParaRPr lang="en-GB"/>
        </a:p>
      </dgm:t>
    </dgm:pt>
    <dgm:pt modelId="{526CD621-6D5F-421C-AA89-27B44464BC88}" type="pres">
      <dgm:prSet presAssocID="{F866CD42-5F57-40F6-9BEA-4761C76C6678}" presName="hierChild4" presStyleCnt="0"/>
      <dgm:spPr/>
    </dgm:pt>
    <dgm:pt modelId="{C7C8EF4B-2DC0-4288-A401-50FCDF40885E}" type="pres">
      <dgm:prSet presAssocID="{F866CD42-5F57-40F6-9BEA-4761C76C6678}" presName="hierChild5" presStyleCnt="0"/>
      <dgm:spPr/>
    </dgm:pt>
    <dgm:pt modelId="{4551090B-ACC6-4CA0-81D6-4645CF275BC3}" type="pres">
      <dgm:prSet presAssocID="{5EC8EDDC-FB2C-4B8E-83E0-3C5808BF25A8}" presName="Name37" presStyleLbl="parChTrans1D3" presStyleIdx="7" presStyleCnt="9"/>
      <dgm:spPr/>
      <dgm:t>
        <a:bodyPr/>
        <a:lstStyle/>
        <a:p>
          <a:endParaRPr lang="en-GB"/>
        </a:p>
      </dgm:t>
    </dgm:pt>
    <dgm:pt modelId="{2372AEE7-5775-464B-9CE1-5317C0C7ADF2}" type="pres">
      <dgm:prSet presAssocID="{D93C5E55-7FCB-470B-A4DC-1820FA62A2C6}" presName="hierRoot2" presStyleCnt="0">
        <dgm:presLayoutVars>
          <dgm:hierBranch val="init"/>
        </dgm:presLayoutVars>
      </dgm:prSet>
      <dgm:spPr/>
    </dgm:pt>
    <dgm:pt modelId="{88C7BAED-2413-4758-80C1-CEE1B843122F}" type="pres">
      <dgm:prSet presAssocID="{D93C5E55-7FCB-470B-A4DC-1820FA62A2C6}" presName="rootComposite" presStyleCnt="0"/>
      <dgm:spPr/>
    </dgm:pt>
    <dgm:pt modelId="{8277F5A0-1E0B-4AD8-9039-248B221F9E0E}" type="pres">
      <dgm:prSet presAssocID="{D93C5E55-7FCB-470B-A4DC-1820FA62A2C6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A9E6558-37B1-4F29-BF63-1F9C02B28A4E}" type="pres">
      <dgm:prSet presAssocID="{D93C5E55-7FCB-470B-A4DC-1820FA62A2C6}" presName="rootConnector" presStyleLbl="node3" presStyleIdx="7" presStyleCnt="9"/>
      <dgm:spPr/>
      <dgm:t>
        <a:bodyPr/>
        <a:lstStyle/>
        <a:p>
          <a:endParaRPr lang="en-GB"/>
        </a:p>
      </dgm:t>
    </dgm:pt>
    <dgm:pt modelId="{0E195011-46F6-473C-9B83-07E1DFCB05B1}" type="pres">
      <dgm:prSet presAssocID="{D93C5E55-7FCB-470B-A4DC-1820FA62A2C6}" presName="hierChild4" presStyleCnt="0"/>
      <dgm:spPr/>
    </dgm:pt>
    <dgm:pt modelId="{D3D43FB0-622F-4B52-8EA1-6766B9F95D64}" type="pres">
      <dgm:prSet presAssocID="{D93C5E55-7FCB-470B-A4DC-1820FA62A2C6}" presName="hierChild5" presStyleCnt="0"/>
      <dgm:spPr/>
    </dgm:pt>
    <dgm:pt modelId="{51ADF8D5-924D-4B96-8CDB-47E32D9D31CB}" type="pres">
      <dgm:prSet presAssocID="{6F6DAAFA-8A32-4B0D-8DE9-1740DE7313C3}" presName="hierChild5" presStyleCnt="0"/>
      <dgm:spPr/>
    </dgm:pt>
    <dgm:pt modelId="{49734E33-3660-4416-B3DE-89EC1750FF69}" type="pres">
      <dgm:prSet presAssocID="{BD5B9F28-C51A-4C14-A2FD-A9F9434DE1F7}" presName="Name37" presStyleLbl="parChTrans1D2" presStyleIdx="5" presStyleCnt="7"/>
      <dgm:spPr/>
      <dgm:t>
        <a:bodyPr/>
        <a:lstStyle/>
        <a:p>
          <a:endParaRPr lang="en-GB"/>
        </a:p>
      </dgm:t>
    </dgm:pt>
    <dgm:pt modelId="{7106A9C1-700F-4E42-9C0E-CEEDDEB7C6B8}" type="pres">
      <dgm:prSet presAssocID="{9F37E34C-3B80-4FB7-BD93-D683A95D010F}" presName="hierRoot2" presStyleCnt="0">
        <dgm:presLayoutVars>
          <dgm:hierBranch val="init"/>
        </dgm:presLayoutVars>
      </dgm:prSet>
      <dgm:spPr/>
    </dgm:pt>
    <dgm:pt modelId="{22C0AF25-DE89-41F4-A659-F51A15ED031A}" type="pres">
      <dgm:prSet presAssocID="{9F37E34C-3B80-4FB7-BD93-D683A95D010F}" presName="rootComposite" presStyleCnt="0"/>
      <dgm:spPr/>
    </dgm:pt>
    <dgm:pt modelId="{362AC3EF-A9CE-4CC3-8EDB-4D5ACAA5F318}" type="pres">
      <dgm:prSet presAssocID="{9F37E34C-3B80-4FB7-BD93-D683A95D010F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5C5EED0-5B96-4CC4-A248-B880667D46A7}" type="pres">
      <dgm:prSet presAssocID="{9F37E34C-3B80-4FB7-BD93-D683A95D010F}" presName="rootConnector" presStyleLbl="node2" presStyleIdx="5" presStyleCnt="7"/>
      <dgm:spPr/>
      <dgm:t>
        <a:bodyPr/>
        <a:lstStyle/>
        <a:p>
          <a:endParaRPr lang="en-GB"/>
        </a:p>
      </dgm:t>
    </dgm:pt>
    <dgm:pt modelId="{A43DD1F5-00FF-465F-9EF3-049F1EE43986}" type="pres">
      <dgm:prSet presAssocID="{9F37E34C-3B80-4FB7-BD93-D683A95D010F}" presName="hierChild4" presStyleCnt="0"/>
      <dgm:spPr/>
    </dgm:pt>
    <dgm:pt modelId="{86EAE2B8-D927-42DE-A4E4-70ECAD8564EB}" type="pres">
      <dgm:prSet presAssocID="{245E6BFB-5AA3-42C4-B49C-05D4969A98AD}" presName="Name37" presStyleLbl="parChTrans1D3" presStyleIdx="8" presStyleCnt="9"/>
      <dgm:spPr/>
      <dgm:t>
        <a:bodyPr/>
        <a:lstStyle/>
        <a:p>
          <a:endParaRPr lang="en-GB"/>
        </a:p>
      </dgm:t>
    </dgm:pt>
    <dgm:pt modelId="{BA0A8A1C-50D4-4803-A7AB-C14FE79781A8}" type="pres">
      <dgm:prSet presAssocID="{8C327861-5742-45B1-8769-E5F2F9678305}" presName="hierRoot2" presStyleCnt="0">
        <dgm:presLayoutVars>
          <dgm:hierBranch val="init"/>
        </dgm:presLayoutVars>
      </dgm:prSet>
      <dgm:spPr/>
    </dgm:pt>
    <dgm:pt modelId="{2C9D5D98-B536-4E2A-96E3-30262D8F7AEB}" type="pres">
      <dgm:prSet presAssocID="{8C327861-5742-45B1-8769-E5F2F9678305}" presName="rootComposite" presStyleCnt="0"/>
      <dgm:spPr/>
    </dgm:pt>
    <dgm:pt modelId="{6E356B3C-5696-469F-B8FF-43B7D221D4D9}" type="pres">
      <dgm:prSet presAssocID="{8C327861-5742-45B1-8769-E5F2F9678305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60DCE4C-003C-4162-ABFF-CE837D740025}" type="pres">
      <dgm:prSet presAssocID="{8C327861-5742-45B1-8769-E5F2F9678305}" presName="rootConnector" presStyleLbl="node3" presStyleIdx="8" presStyleCnt="9"/>
      <dgm:spPr/>
      <dgm:t>
        <a:bodyPr/>
        <a:lstStyle/>
        <a:p>
          <a:endParaRPr lang="en-GB"/>
        </a:p>
      </dgm:t>
    </dgm:pt>
    <dgm:pt modelId="{6D5BCDE9-3929-4A8E-A5C7-24979275008A}" type="pres">
      <dgm:prSet presAssocID="{8C327861-5742-45B1-8769-E5F2F9678305}" presName="hierChild4" presStyleCnt="0"/>
      <dgm:spPr/>
    </dgm:pt>
    <dgm:pt modelId="{2F22DBA8-4C79-4FC4-9C8B-16EDB4E55B75}" type="pres">
      <dgm:prSet presAssocID="{8C327861-5742-45B1-8769-E5F2F9678305}" presName="hierChild5" presStyleCnt="0"/>
      <dgm:spPr/>
    </dgm:pt>
    <dgm:pt modelId="{E86897A2-C3A3-4845-9809-D43B09304246}" type="pres">
      <dgm:prSet presAssocID="{9F37E34C-3B80-4FB7-BD93-D683A95D010F}" presName="hierChild5" presStyleCnt="0"/>
      <dgm:spPr/>
    </dgm:pt>
    <dgm:pt modelId="{833AFA92-6662-492B-8F71-C9E81A4D5273}" type="pres">
      <dgm:prSet presAssocID="{80A5F9FB-B5A7-4540-BA44-E4ADBE50E098}" presName="Name37" presStyleLbl="parChTrans1D2" presStyleIdx="6" presStyleCnt="7"/>
      <dgm:spPr/>
      <dgm:t>
        <a:bodyPr/>
        <a:lstStyle/>
        <a:p>
          <a:endParaRPr lang="en-GB"/>
        </a:p>
      </dgm:t>
    </dgm:pt>
    <dgm:pt modelId="{EA76D9A5-2280-4126-BF41-9D8AA75CADB9}" type="pres">
      <dgm:prSet presAssocID="{2364AC81-2A03-4646-9E16-5A06195EC490}" presName="hierRoot2" presStyleCnt="0">
        <dgm:presLayoutVars>
          <dgm:hierBranch val="init"/>
        </dgm:presLayoutVars>
      </dgm:prSet>
      <dgm:spPr/>
    </dgm:pt>
    <dgm:pt modelId="{0F48C8E3-D11D-4357-8A3F-49EE5E206AFE}" type="pres">
      <dgm:prSet presAssocID="{2364AC81-2A03-4646-9E16-5A06195EC490}" presName="rootComposite" presStyleCnt="0"/>
      <dgm:spPr/>
    </dgm:pt>
    <dgm:pt modelId="{DCA1BA65-001D-470F-8020-041AF5F1647D}" type="pres">
      <dgm:prSet presAssocID="{2364AC81-2A03-4646-9E16-5A06195EC490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2E7D2A3-0541-420C-B09A-77A2B3896F53}" type="pres">
      <dgm:prSet presAssocID="{2364AC81-2A03-4646-9E16-5A06195EC490}" presName="rootConnector" presStyleLbl="node2" presStyleIdx="6" presStyleCnt="7"/>
      <dgm:spPr/>
      <dgm:t>
        <a:bodyPr/>
        <a:lstStyle/>
        <a:p>
          <a:endParaRPr lang="en-GB"/>
        </a:p>
      </dgm:t>
    </dgm:pt>
    <dgm:pt modelId="{9739B45B-49CF-46E7-B7A2-0508E95FC768}" type="pres">
      <dgm:prSet presAssocID="{2364AC81-2A03-4646-9E16-5A06195EC490}" presName="hierChild4" presStyleCnt="0"/>
      <dgm:spPr/>
    </dgm:pt>
    <dgm:pt modelId="{BF0C166A-341F-4CC3-AB03-41105E259678}" type="pres">
      <dgm:prSet presAssocID="{2364AC81-2A03-4646-9E16-5A06195EC490}" presName="hierChild5" presStyleCnt="0"/>
      <dgm:spPr/>
    </dgm:pt>
    <dgm:pt modelId="{158FDDFD-4B12-4C7E-A1D3-53CF7D674060}" type="pres">
      <dgm:prSet presAssocID="{25CAF316-4CAD-4712-8422-099A14AFDE1C}" presName="hierChild3" presStyleCnt="0"/>
      <dgm:spPr/>
    </dgm:pt>
  </dgm:ptLst>
  <dgm:cxnLst>
    <dgm:cxn modelId="{F1D20ADD-40A4-4E83-AE84-49963BA3C8F5}" type="presOf" srcId="{5EC8EDDC-FB2C-4B8E-83E0-3C5808BF25A8}" destId="{4551090B-ACC6-4CA0-81D6-4645CF275BC3}" srcOrd="0" destOrd="0" presId="urn:microsoft.com/office/officeart/2005/8/layout/orgChart1"/>
    <dgm:cxn modelId="{77C7DE86-AA67-4BE9-9AC8-5FE2F2E40A74}" type="presOf" srcId="{6F6DAAFA-8A32-4B0D-8DE9-1740DE7313C3}" destId="{F2A952C8-8C61-4EB6-B299-D43D6B20F5B4}" srcOrd="0" destOrd="0" presId="urn:microsoft.com/office/officeart/2005/8/layout/orgChart1"/>
    <dgm:cxn modelId="{CED00E5A-4A24-48D6-9C56-6475DAD93187}" type="presOf" srcId="{6A414634-0ADE-41B7-89AD-6C535943EF1C}" destId="{A9E9084E-CC7B-4B63-AA00-0ED360D11437}" srcOrd="1" destOrd="0" presId="urn:microsoft.com/office/officeart/2005/8/layout/orgChart1"/>
    <dgm:cxn modelId="{4096E01C-66C6-4E2A-85E1-09854260B5CB}" srcId="{25CAF316-4CAD-4712-8422-099A14AFDE1C}" destId="{8E0021E4-8C16-4739-B03B-E767230E2991}" srcOrd="1" destOrd="0" parTransId="{CADE587D-CC5B-499A-8EA3-EA8D55314D98}" sibTransId="{A926B1C6-13F3-477F-AC0B-5484E4FE8DE1}"/>
    <dgm:cxn modelId="{7C586413-84E8-4F3A-9AA0-8397519F7D15}" type="presOf" srcId="{DA90519D-0E71-4E6D-8B8E-501989BB01AD}" destId="{03D3BD4A-8B99-4992-B4F1-CD4F8816F315}" srcOrd="1" destOrd="0" presId="urn:microsoft.com/office/officeart/2005/8/layout/orgChart1"/>
    <dgm:cxn modelId="{9923D6B4-32B3-4813-B70A-3DAE7F676438}" type="presOf" srcId="{2CF75DD5-9D08-47B6-B6B0-776C5D0AF2D4}" destId="{78E18821-D409-4F0E-B02F-BDFC6A41D00E}" srcOrd="0" destOrd="0" presId="urn:microsoft.com/office/officeart/2005/8/layout/orgChart1"/>
    <dgm:cxn modelId="{F293D0A4-8D62-47D0-95FE-AFC830C2B890}" type="presOf" srcId="{CADE587D-CC5B-499A-8EA3-EA8D55314D98}" destId="{8DEDB856-2AD3-4604-8BC7-7824F094BE27}" srcOrd="0" destOrd="0" presId="urn:microsoft.com/office/officeart/2005/8/layout/orgChart1"/>
    <dgm:cxn modelId="{6CB61073-EA51-4FB9-98D4-5DD0130A2A04}" type="presOf" srcId="{275B5A83-4DA9-4A67-9077-ADE4569520B9}" destId="{0533F6B9-81E5-4CE1-800A-EF14CBE640D1}" srcOrd="1" destOrd="0" presId="urn:microsoft.com/office/officeart/2005/8/layout/orgChart1"/>
    <dgm:cxn modelId="{BA9EF357-4796-4CED-A7F2-9806DC1E5E92}" type="presOf" srcId="{CE637F9B-4A82-4F9B-A32E-998CA45B0CB5}" destId="{95E0D0E8-00C9-4604-9234-636A7648156D}" srcOrd="0" destOrd="0" presId="urn:microsoft.com/office/officeart/2005/8/layout/orgChart1"/>
    <dgm:cxn modelId="{3D236D27-7B42-41D4-9DFA-F8BB583BF64F}" srcId="{F6E50FEF-F037-4FC0-90C6-594FFA639938}" destId="{25CAF316-4CAD-4712-8422-099A14AFDE1C}" srcOrd="0" destOrd="0" parTransId="{A6F4C974-F651-4C5D-8D36-30B5AD18386D}" sibTransId="{90513FB8-272F-4FB3-B1F2-D897557A0DB2}"/>
    <dgm:cxn modelId="{35359F48-8C9D-4430-8064-E3C1564EDF16}" type="presOf" srcId="{E7D80A39-24E0-427B-B7A5-64151A72995F}" destId="{B6F6AF78-B4D3-4ADA-B231-1CB63B270CF1}" srcOrd="0" destOrd="0" presId="urn:microsoft.com/office/officeart/2005/8/layout/orgChart1"/>
    <dgm:cxn modelId="{9B3EE21A-7E80-4E35-8E52-ADFB685DAC21}" srcId="{6A414634-0ADE-41B7-89AD-6C535943EF1C}" destId="{CE24EB1B-9746-47EE-8999-5E81902CCA83}" srcOrd="1" destOrd="0" parTransId="{E2E1F254-FF7F-4E0D-932B-E4EB1838C141}" sibTransId="{062A3DDB-1261-425B-ADA3-DB9C24405A1B}"/>
    <dgm:cxn modelId="{C6EF89A0-5F2E-4E74-8A3F-545EDDBA1790}" type="presOf" srcId="{2364AC81-2A03-4646-9E16-5A06195EC490}" destId="{E2E7D2A3-0541-420C-B09A-77A2B3896F53}" srcOrd="1" destOrd="0" presId="urn:microsoft.com/office/officeart/2005/8/layout/orgChart1"/>
    <dgm:cxn modelId="{527C22A2-DF38-4165-B22A-14E02F92344C}" type="presOf" srcId="{23478E39-D37B-468B-91E5-5C1B9B089C4F}" destId="{2C0EAF26-8FA0-48D6-8647-B82635BE36DE}" srcOrd="0" destOrd="0" presId="urn:microsoft.com/office/officeart/2005/8/layout/orgChart1"/>
    <dgm:cxn modelId="{DE89B9F4-7FF7-4538-8028-644B94E0D2E2}" type="presOf" srcId="{CE24EB1B-9746-47EE-8999-5E81902CCA83}" destId="{4E8C4333-F224-41A3-8BA1-3C7E8B203EBC}" srcOrd="1" destOrd="0" presId="urn:microsoft.com/office/officeart/2005/8/layout/orgChart1"/>
    <dgm:cxn modelId="{4468B79E-F63D-497E-8268-4C1259C8E7F1}" type="presOf" srcId="{BDB0C449-4016-4AF1-B0BC-5D464BF9A655}" destId="{53817303-721E-4B1D-A25A-E0D13249C563}" srcOrd="1" destOrd="0" presId="urn:microsoft.com/office/officeart/2005/8/layout/orgChart1"/>
    <dgm:cxn modelId="{8DE43988-6E0D-41B5-9A4A-3E5A08E58189}" type="presOf" srcId="{8E0021E4-8C16-4739-B03B-E767230E2991}" destId="{ED264B32-10F0-4A73-8F53-CAFEEAE55B86}" srcOrd="0" destOrd="0" presId="urn:microsoft.com/office/officeart/2005/8/layout/orgChart1"/>
    <dgm:cxn modelId="{E7C731E5-9B9A-4D4F-BB75-F6620F908CBB}" type="presOf" srcId="{D93C5E55-7FCB-470B-A4DC-1820FA62A2C6}" destId="{8277F5A0-1E0B-4AD8-9039-248B221F9E0E}" srcOrd="0" destOrd="0" presId="urn:microsoft.com/office/officeart/2005/8/layout/orgChart1"/>
    <dgm:cxn modelId="{6EB17BF9-BDC2-4B45-8E2C-5F7C89990285}" type="presOf" srcId="{F8BCE459-F1DF-4AF6-9825-52A0FB35F14B}" destId="{D6D3F305-C1EF-4E16-9B15-F0E5BD9FC1BA}" srcOrd="0" destOrd="0" presId="urn:microsoft.com/office/officeart/2005/8/layout/orgChart1"/>
    <dgm:cxn modelId="{3CFEF1C8-5693-4195-9354-F2CDF1E3C930}" srcId="{25CAF316-4CAD-4712-8422-099A14AFDE1C}" destId="{9F37E34C-3B80-4FB7-BD93-D683A95D010F}" srcOrd="5" destOrd="0" parTransId="{BD5B9F28-C51A-4C14-A2FD-A9F9434DE1F7}" sibTransId="{5EAE3F0D-E9E3-4F1D-84D6-75B4D7F31A8A}"/>
    <dgm:cxn modelId="{0AC2EE26-9338-47AA-A2DD-59129E281677}" type="presOf" srcId="{2364AC81-2A03-4646-9E16-5A06195EC490}" destId="{DCA1BA65-001D-470F-8020-041AF5F1647D}" srcOrd="0" destOrd="0" presId="urn:microsoft.com/office/officeart/2005/8/layout/orgChart1"/>
    <dgm:cxn modelId="{E55078C1-47E2-4C27-9494-D2CB2389AE88}" type="presOf" srcId="{F866CD42-5F57-40F6-9BEA-4761C76C6678}" destId="{F2039C3E-51F2-4B6B-B2AC-163D2DFF05DC}" srcOrd="1" destOrd="0" presId="urn:microsoft.com/office/officeart/2005/8/layout/orgChart1"/>
    <dgm:cxn modelId="{01CF25F9-7DF7-44D1-811F-2D4886AF8C39}" type="presOf" srcId="{2CF75DD5-9D08-47B6-B6B0-776C5D0AF2D4}" destId="{B03C5A52-32DC-4C4F-8918-87C5899F48AD}" srcOrd="1" destOrd="0" presId="urn:microsoft.com/office/officeart/2005/8/layout/orgChart1"/>
    <dgm:cxn modelId="{E2067865-B1CA-4696-B916-2C4F799A9180}" type="presOf" srcId="{96A75AB9-A399-46E7-ACCD-6F64FDA1DBE7}" destId="{C8B41FBC-59E6-4460-8385-05CB27106BB4}" srcOrd="0" destOrd="0" presId="urn:microsoft.com/office/officeart/2005/8/layout/orgChart1"/>
    <dgm:cxn modelId="{FB7EA2FF-F852-4D2C-B02A-FA509CC02106}" type="presOf" srcId="{9F37E34C-3B80-4FB7-BD93-D683A95D010F}" destId="{75C5EED0-5B96-4CC4-A248-B880667D46A7}" srcOrd="1" destOrd="0" presId="urn:microsoft.com/office/officeart/2005/8/layout/orgChart1"/>
    <dgm:cxn modelId="{3E4110EE-4471-4668-BC0B-D69C5A0C1B17}" type="presOf" srcId="{536FDAA6-AFDA-4DCF-8309-91CB7773B683}" destId="{14E5291C-6AC6-4ECC-B28C-6C8E72E3F6B3}" srcOrd="1" destOrd="0" presId="urn:microsoft.com/office/officeart/2005/8/layout/orgChart1"/>
    <dgm:cxn modelId="{7F3804E7-2E7B-487F-AC51-683F88BEE2CA}" srcId="{6F6DAAFA-8A32-4B0D-8DE9-1740DE7313C3}" destId="{D93C5E55-7FCB-470B-A4DC-1820FA62A2C6}" srcOrd="1" destOrd="0" parTransId="{5EC8EDDC-FB2C-4B8E-83E0-3C5808BF25A8}" sibTransId="{0EED5363-6046-4CEE-AFED-73348FA60203}"/>
    <dgm:cxn modelId="{CCA20827-2420-481C-B1FD-5F9785A33095}" type="presOf" srcId="{BF85856A-F264-4002-84AB-D5E3F31CA164}" destId="{559B37CC-739F-434F-B8E2-4E5472DB9D0A}" srcOrd="1" destOrd="0" presId="urn:microsoft.com/office/officeart/2005/8/layout/orgChart1"/>
    <dgm:cxn modelId="{3C0EE2B5-268D-4AB5-A385-8F736CF6FC92}" type="presOf" srcId="{B7AB8475-AD86-4367-8211-5D4BF5C680E7}" destId="{2CA940C2-7C6C-409B-BD1F-50F4F98458E5}" srcOrd="1" destOrd="0" presId="urn:microsoft.com/office/officeart/2005/8/layout/orgChart1"/>
    <dgm:cxn modelId="{97A0E3FE-85B4-463C-82FA-343632A2139C}" type="presOf" srcId="{8C327861-5742-45B1-8769-E5F2F9678305}" destId="{6E356B3C-5696-469F-B8FF-43B7D221D4D9}" srcOrd="0" destOrd="0" presId="urn:microsoft.com/office/officeart/2005/8/layout/orgChart1"/>
    <dgm:cxn modelId="{06F52B71-A328-4B21-BDFA-84360C26AFCA}" type="presOf" srcId="{6A414634-0ADE-41B7-89AD-6C535943EF1C}" destId="{F0A3683B-59C3-4B38-8149-8016379F5F0D}" srcOrd="0" destOrd="0" presId="urn:microsoft.com/office/officeart/2005/8/layout/orgChart1"/>
    <dgm:cxn modelId="{2A8D9086-41AE-446D-8326-FA014498E8DF}" type="presOf" srcId="{BDB0C449-4016-4AF1-B0BC-5D464BF9A655}" destId="{8530FBC0-EC18-45DE-B097-2790D0303136}" srcOrd="0" destOrd="0" presId="urn:microsoft.com/office/officeart/2005/8/layout/orgChart1"/>
    <dgm:cxn modelId="{0409CB53-D7E4-4DFE-9D95-EE4DBD3F765E}" type="presOf" srcId="{25CAF316-4CAD-4712-8422-099A14AFDE1C}" destId="{1941D066-7797-4DF2-97B4-00DB09B98945}" srcOrd="1" destOrd="0" presId="urn:microsoft.com/office/officeart/2005/8/layout/orgChart1"/>
    <dgm:cxn modelId="{8C2D6A24-4BC3-4D89-8C76-40E64B11D245}" type="presOf" srcId="{D93C5E55-7FCB-470B-A4DC-1820FA62A2C6}" destId="{4A9E6558-37B1-4F29-BF63-1F9C02B28A4E}" srcOrd="1" destOrd="0" presId="urn:microsoft.com/office/officeart/2005/8/layout/orgChart1"/>
    <dgm:cxn modelId="{10D1DBA4-4373-466A-9BD8-DC319B3E4D64}" type="presOf" srcId="{275B5A83-4DA9-4A67-9077-ADE4569520B9}" destId="{3207D71F-8CB6-4B60-A011-573706CF01DA}" srcOrd="0" destOrd="0" presId="urn:microsoft.com/office/officeart/2005/8/layout/orgChart1"/>
    <dgm:cxn modelId="{EDAC45A7-8BEE-4F5C-A21B-3FF010493B1A}" type="presOf" srcId="{BD5B9F28-C51A-4C14-A2FD-A9F9434DE1F7}" destId="{49734E33-3660-4416-B3DE-89EC1750FF69}" srcOrd="0" destOrd="0" presId="urn:microsoft.com/office/officeart/2005/8/layout/orgChart1"/>
    <dgm:cxn modelId="{30E271E2-5024-4416-9E82-6CA1209445AB}" type="presOf" srcId="{62F0F707-7D4F-4DC1-85A3-6428F701EB3E}" destId="{B1255462-D894-4248-915B-65F0B4793470}" srcOrd="0" destOrd="0" presId="urn:microsoft.com/office/officeart/2005/8/layout/orgChart1"/>
    <dgm:cxn modelId="{E3382062-C028-4502-971A-297C8622A065}" type="presOf" srcId="{DA90519D-0E71-4E6D-8B8E-501989BB01AD}" destId="{6CD57854-9C21-4E0D-9BBF-5809FFB463D0}" srcOrd="0" destOrd="0" presId="urn:microsoft.com/office/officeart/2005/8/layout/orgChart1"/>
    <dgm:cxn modelId="{E16CCE9F-1C30-43D7-A7F9-4D48373D3940}" type="presOf" srcId="{C44A5ACC-6C58-4A82-86A9-98F6447744A9}" destId="{B5DBFB6C-F670-4D1C-8E29-444FAD761EA6}" srcOrd="0" destOrd="0" presId="urn:microsoft.com/office/officeart/2005/8/layout/orgChart1"/>
    <dgm:cxn modelId="{E8737D81-3774-4E64-AA6D-66078DF52FE7}" srcId="{25CAF316-4CAD-4712-8422-099A14AFDE1C}" destId="{B7AB8475-AD86-4367-8211-5D4BF5C680E7}" srcOrd="2" destOrd="0" parTransId="{CE637F9B-4A82-4F9B-A32E-998CA45B0CB5}" sibTransId="{042ECA78-BB58-4D4F-B71F-AA7639BADD12}"/>
    <dgm:cxn modelId="{E3CBD8A5-1373-4394-8223-5CCDD7EE2791}" type="presOf" srcId="{F6E50FEF-F037-4FC0-90C6-594FFA639938}" destId="{C9C2EA04-EFA8-417E-8D60-B4C49E0F4A46}" srcOrd="0" destOrd="0" presId="urn:microsoft.com/office/officeart/2005/8/layout/orgChart1"/>
    <dgm:cxn modelId="{7890CAD3-320B-4DBB-9027-8EE1E9DC472C}" srcId="{9F37E34C-3B80-4FB7-BD93-D683A95D010F}" destId="{8C327861-5742-45B1-8769-E5F2F9678305}" srcOrd="0" destOrd="0" parTransId="{245E6BFB-5AA3-42C4-B49C-05D4969A98AD}" sibTransId="{8AEBFBBF-684E-45DD-8D82-CBF9FD793631}"/>
    <dgm:cxn modelId="{16395978-590E-42E8-9345-07218295D5BB}" type="presOf" srcId="{6F6DAAFA-8A32-4B0D-8DE9-1740DE7313C3}" destId="{89218122-554B-4360-B865-171846FB5883}" srcOrd="1" destOrd="0" presId="urn:microsoft.com/office/officeart/2005/8/layout/orgChart1"/>
    <dgm:cxn modelId="{2329E1D4-99DE-40F2-9622-0E0064D0B103}" type="presOf" srcId="{63E4EEA0-902D-4C05-8DDD-4131D214739F}" destId="{1C00E0C5-C4F1-4E56-B626-C518D902F3EE}" srcOrd="1" destOrd="0" presId="urn:microsoft.com/office/officeart/2005/8/layout/orgChart1"/>
    <dgm:cxn modelId="{272BDC53-4597-4AD5-884C-E342F22CCBD6}" srcId="{25CAF316-4CAD-4712-8422-099A14AFDE1C}" destId="{6F6DAAFA-8A32-4B0D-8DE9-1740DE7313C3}" srcOrd="4" destOrd="0" parTransId="{86A96170-F79A-4983-AA42-75E0DC768306}" sibTransId="{23C608DE-F02A-4A65-8638-F2966722A7CA}"/>
    <dgm:cxn modelId="{16B23B53-D45E-4E49-87D1-1B57C4026372}" srcId="{B7AB8475-AD86-4367-8211-5D4BF5C680E7}" destId="{E7D80A39-24E0-427B-B7A5-64151A72995F}" srcOrd="1" destOrd="0" parTransId="{23478E39-D37B-468B-91E5-5C1B9B089C4F}" sibTransId="{BD6C49E5-837C-4121-84AF-A1569151DAB9}"/>
    <dgm:cxn modelId="{7C28FC95-6FB8-457B-A2E0-0C368A1CBF8F}" type="presOf" srcId="{BCA124F3-5B8B-4CA8-855E-E2753FD3E719}" destId="{9CE5D4AD-9344-4078-9431-CFF2623B3D8F}" srcOrd="0" destOrd="0" presId="urn:microsoft.com/office/officeart/2005/8/layout/orgChart1"/>
    <dgm:cxn modelId="{C905AA34-91E0-4617-AE40-31B921F89802}" srcId="{63E4EEA0-902D-4C05-8DDD-4131D214739F}" destId="{536FDAA6-AFDA-4DCF-8309-91CB7773B683}" srcOrd="0" destOrd="0" parTransId="{96A75AB9-A399-46E7-ACCD-6F64FDA1DBE7}" sibTransId="{FC1685C9-B04B-4352-B635-83F406F039D8}"/>
    <dgm:cxn modelId="{5863F55A-450F-4F51-BDF8-B6CF17E6FCE5}" srcId="{8E0021E4-8C16-4739-B03B-E767230E2991}" destId="{2CF75DD5-9D08-47B6-B6B0-776C5D0AF2D4}" srcOrd="0" destOrd="0" parTransId="{F610779B-1F42-4090-AF32-F4DED4A053E3}" sibTransId="{9C95DF9E-AFCE-4ECC-8726-426E0819D00D}"/>
    <dgm:cxn modelId="{D9D0594F-7E2C-4FA9-9877-9ECFC00A5179}" type="presOf" srcId="{63E4EEA0-902D-4C05-8DDD-4131D214739F}" destId="{332F539C-964B-4605-B4A2-2D031D1732CC}" srcOrd="0" destOrd="0" presId="urn:microsoft.com/office/officeart/2005/8/layout/orgChart1"/>
    <dgm:cxn modelId="{E7DBD9AB-C8F2-4DE6-8146-90EC63E01182}" type="presOf" srcId="{8E0021E4-8C16-4739-B03B-E767230E2991}" destId="{4955D483-5BE8-4298-AD2A-9126C62A8DD4}" srcOrd="1" destOrd="0" presId="urn:microsoft.com/office/officeart/2005/8/layout/orgChart1"/>
    <dgm:cxn modelId="{A183E02A-13BD-41C1-84B6-FB68DF5E14EB}" type="presOf" srcId="{86A96170-F79A-4983-AA42-75E0DC768306}" destId="{7E833E52-365F-4011-8C59-1E54C2F1E482}" srcOrd="0" destOrd="0" presId="urn:microsoft.com/office/officeart/2005/8/layout/orgChart1"/>
    <dgm:cxn modelId="{3DBC110C-D5CE-42F7-8473-7C0DEA55D220}" type="presOf" srcId="{B7AB8475-AD86-4367-8211-5D4BF5C680E7}" destId="{80C05D87-648B-4DFF-BA76-69C9F4023676}" srcOrd="0" destOrd="0" presId="urn:microsoft.com/office/officeart/2005/8/layout/orgChart1"/>
    <dgm:cxn modelId="{ECAB6326-9BDB-4E16-B236-9D1999781B5B}" type="presOf" srcId="{13B686B7-E766-494B-957F-61CF667B015C}" destId="{62B7EB00-9C5C-4AE4-BBAE-45605890A0D6}" srcOrd="0" destOrd="0" presId="urn:microsoft.com/office/officeart/2005/8/layout/orgChart1"/>
    <dgm:cxn modelId="{77EB0E97-5AD8-41E6-A8A3-FCF1AB7F42B5}" type="presOf" srcId="{CE24EB1B-9746-47EE-8999-5E81902CCA83}" destId="{8A06FC70-BFCB-49A8-B917-606EB8B42EB6}" srcOrd="0" destOrd="0" presId="urn:microsoft.com/office/officeart/2005/8/layout/orgChart1"/>
    <dgm:cxn modelId="{0C2460D7-FF3F-4539-9D5D-769051B9E081}" type="presOf" srcId="{65A41F61-96B2-41F5-922E-2059C1A68E94}" destId="{D35F951B-F16D-47D3-A9C5-11BEFD6A99F7}" srcOrd="0" destOrd="0" presId="urn:microsoft.com/office/officeart/2005/8/layout/orgChart1"/>
    <dgm:cxn modelId="{60CD5CC1-9918-4B16-B1D2-D3AEAD47F243}" type="presOf" srcId="{245E6BFB-5AA3-42C4-B49C-05D4969A98AD}" destId="{86EAE2B8-D927-42DE-A4E4-70ECAD8564EB}" srcOrd="0" destOrd="0" presId="urn:microsoft.com/office/officeart/2005/8/layout/orgChart1"/>
    <dgm:cxn modelId="{98CDE1CF-AB4F-445A-974A-F346B408A0C3}" type="presOf" srcId="{F866CD42-5F57-40F6-9BEA-4761C76C6678}" destId="{677569C4-1EDA-431F-B482-6A25D05A0557}" srcOrd="0" destOrd="0" presId="urn:microsoft.com/office/officeart/2005/8/layout/orgChart1"/>
    <dgm:cxn modelId="{7384F8E5-69AD-434F-BEDE-62B801E64D8B}" srcId="{B7AB8475-AD86-4367-8211-5D4BF5C680E7}" destId="{BF85856A-F264-4002-84AB-D5E3F31CA164}" srcOrd="0" destOrd="0" parTransId="{12D521F2-EEE1-4E7E-B85F-4EB2E4EF6259}" sibTransId="{BAF5A8F7-41D6-4F1A-9FFD-6083966484E3}"/>
    <dgm:cxn modelId="{C95278CD-3096-4717-BC58-1B63FA4C0418}" type="presOf" srcId="{8C327861-5742-45B1-8769-E5F2F9678305}" destId="{360DCE4C-003C-4162-ABFF-CE837D740025}" srcOrd="1" destOrd="0" presId="urn:microsoft.com/office/officeart/2005/8/layout/orgChart1"/>
    <dgm:cxn modelId="{875AA0E0-1D65-4D9F-8ABB-41B0C34DA3BB}" type="presOf" srcId="{80A5F9FB-B5A7-4540-BA44-E4ADBE50E098}" destId="{833AFA92-6662-492B-8F71-C9E81A4D5273}" srcOrd="0" destOrd="0" presId="urn:microsoft.com/office/officeart/2005/8/layout/orgChart1"/>
    <dgm:cxn modelId="{D71F3279-384B-4A13-9EE3-4423A529DFC8}" type="presOf" srcId="{25CAF316-4CAD-4712-8422-099A14AFDE1C}" destId="{92360BAF-741C-4EE1-82AE-7070C8234CAC}" srcOrd="0" destOrd="0" presId="urn:microsoft.com/office/officeart/2005/8/layout/orgChart1"/>
    <dgm:cxn modelId="{17FC24F6-C92A-49F8-85BB-D10311BB37F0}" type="presOf" srcId="{E2E1F254-FF7F-4E0D-932B-E4EB1838C141}" destId="{B7907649-DF8A-468A-A4C6-C6DC25C98992}" srcOrd="0" destOrd="0" presId="urn:microsoft.com/office/officeart/2005/8/layout/orgChart1"/>
    <dgm:cxn modelId="{70B73773-0A40-4A3E-B9FB-B57B8A5F216E}" type="presOf" srcId="{9F37E34C-3B80-4FB7-BD93-D683A95D010F}" destId="{362AC3EF-A9CE-4CC3-8EDB-4D5ACAA5F318}" srcOrd="0" destOrd="0" presId="urn:microsoft.com/office/officeart/2005/8/layout/orgChart1"/>
    <dgm:cxn modelId="{5F42F971-5175-4042-8556-1B5C7F377C6E}" srcId="{2CF75DD5-9D08-47B6-B6B0-776C5D0AF2D4}" destId="{275B5A83-4DA9-4A67-9077-ADE4569520B9}" srcOrd="0" destOrd="0" parTransId="{F8BCE459-F1DF-4AF6-9825-52A0FB35F14B}" sibTransId="{BCE93D00-F54D-41F6-90CC-DD34D8BA2438}"/>
    <dgm:cxn modelId="{9C761C92-C7F0-4699-997E-0B6F717CDA36}" srcId="{25CAF316-4CAD-4712-8422-099A14AFDE1C}" destId="{6A414634-0ADE-41B7-89AD-6C535943EF1C}" srcOrd="3" destOrd="0" parTransId="{62F0F707-7D4F-4DC1-85A3-6428F701EB3E}" sibTransId="{2986A2E2-9BC1-48EF-B566-7640E345CC16}"/>
    <dgm:cxn modelId="{70C54059-F13A-4D4E-ADEA-21DAAC95FE6B}" type="presOf" srcId="{BF85856A-F264-4002-84AB-D5E3F31CA164}" destId="{A8E19414-F05D-491C-ACF3-8FCFB5FA2755}" srcOrd="0" destOrd="0" presId="urn:microsoft.com/office/officeart/2005/8/layout/orgChart1"/>
    <dgm:cxn modelId="{FB3C67DD-8038-444A-964E-13E121F94A5A}" type="presOf" srcId="{12D521F2-EEE1-4E7E-B85F-4EB2E4EF6259}" destId="{0C854A42-016E-4F8B-B1AB-912187D2FCE2}" srcOrd="0" destOrd="0" presId="urn:microsoft.com/office/officeart/2005/8/layout/orgChart1"/>
    <dgm:cxn modelId="{520F6E57-E7AB-4549-AC46-604BDEA4F30D}" srcId="{6F6DAAFA-8A32-4B0D-8DE9-1740DE7313C3}" destId="{F866CD42-5F57-40F6-9BEA-4761C76C6678}" srcOrd="0" destOrd="0" parTransId="{C44A5ACC-6C58-4A82-86A9-98F6447744A9}" sibTransId="{83BFA1D5-EDB9-4552-AC82-1C4F377EA1D8}"/>
    <dgm:cxn modelId="{9B904036-33B2-432A-8CEE-DA42547FF9A2}" srcId="{25CAF316-4CAD-4712-8422-099A14AFDE1C}" destId="{2364AC81-2A03-4646-9E16-5A06195EC490}" srcOrd="6" destOrd="0" parTransId="{80A5F9FB-B5A7-4540-BA44-E4ADBE50E098}" sibTransId="{01FB2011-A304-48FB-9AF9-105CE26504F1}"/>
    <dgm:cxn modelId="{956D3DD3-87FD-469A-95D4-9741222A0FBF}" srcId="{536FDAA6-AFDA-4DCF-8309-91CB7773B683}" destId="{DA90519D-0E71-4E6D-8B8E-501989BB01AD}" srcOrd="0" destOrd="0" parTransId="{13B686B7-E766-494B-957F-61CF667B015C}" sibTransId="{7CC172B2-F4B6-492C-A94B-29F6478E792E}"/>
    <dgm:cxn modelId="{2F5EC448-D9C2-4AC9-80FE-2FC646EF4FFE}" srcId="{25CAF316-4CAD-4712-8422-099A14AFDE1C}" destId="{63E4EEA0-902D-4C05-8DDD-4131D214739F}" srcOrd="0" destOrd="0" parTransId="{65A41F61-96B2-41F5-922E-2059C1A68E94}" sibTransId="{7EEC89AB-33B2-4D68-BAB9-0641AC8A8863}"/>
    <dgm:cxn modelId="{67EDA6C8-69FA-47E4-A530-8893DC695903}" type="presOf" srcId="{536FDAA6-AFDA-4DCF-8309-91CB7773B683}" destId="{0BB8D355-0819-4215-B33D-C671E2C2A89A}" srcOrd="0" destOrd="0" presId="urn:microsoft.com/office/officeart/2005/8/layout/orgChart1"/>
    <dgm:cxn modelId="{A5848542-F93E-4528-B10C-DCBB5CC7B210}" type="presOf" srcId="{F610779B-1F42-4090-AF32-F4DED4A053E3}" destId="{32027518-2A93-4C03-8273-02AEA432D7C1}" srcOrd="0" destOrd="0" presId="urn:microsoft.com/office/officeart/2005/8/layout/orgChart1"/>
    <dgm:cxn modelId="{9247FE8E-0055-47F1-AB9D-3A2E96F51A72}" type="presOf" srcId="{E7D80A39-24E0-427B-B7A5-64151A72995F}" destId="{1FDF94AE-BF47-4811-8A58-1081ADFFEBE4}" srcOrd="1" destOrd="0" presId="urn:microsoft.com/office/officeart/2005/8/layout/orgChart1"/>
    <dgm:cxn modelId="{0CC0E6AF-52AD-40F6-A388-CB9809B0E8F8}" srcId="{6A414634-0ADE-41B7-89AD-6C535943EF1C}" destId="{BDB0C449-4016-4AF1-B0BC-5D464BF9A655}" srcOrd="0" destOrd="0" parTransId="{BCA124F3-5B8B-4CA8-855E-E2753FD3E719}" sibTransId="{174A4CF4-5359-48A8-8F24-1F4DD7C0CE20}"/>
    <dgm:cxn modelId="{E1B73AF9-C493-4891-AA6E-2406EE9C7C99}" type="presParOf" srcId="{C9C2EA04-EFA8-417E-8D60-B4C49E0F4A46}" destId="{5F60B98D-D1C4-4525-AD5C-9CC5A07B7A7E}" srcOrd="0" destOrd="0" presId="urn:microsoft.com/office/officeart/2005/8/layout/orgChart1"/>
    <dgm:cxn modelId="{3F30AF2C-50BF-440D-B1FC-667925D645E9}" type="presParOf" srcId="{5F60B98D-D1C4-4525-AD5C-9CC5A07B7A7E}" destId="{96236856-DCF9-4178-875C-5E477D4B6EA0}" srcOrd="0" destOrd="0" presId="urn:microsoft.com/office/officeart/2005/8/layout/orgChart1"/>
    <dgm:cxn modelId="{A11D4DA0-0656-4BBD-A21A-069E15776114}" type="presParOf" srcId="{96236856-DCF9-4178-875C-5E477D4B6EA0}" destId="{92360BAF-741C-4EE1-82AE-7070C8234CAC}" srcOrd="0" destOrd="0" presId="urn:microsoft.com/office/officeart/2005/8/layout/orgChart1"/>
    <dgm:cxn modelId="{9513E423-C950-4C06-8C31-5B94531D8307}" type="presParOf" srcId="{96236856-DCF9-4178-875C-5E477D4B6EA0}" destId="{1941D066-7797-4DF2-97B4-00DB09B98945}" srcOrd="1" destOrd="0" presId="urn:microsoft.com/office/officeart/2005/8/layout/orgChart1"/>
    <dgm:cxn modelId="{C3A0ED5B-511A-4A92-A6AE-9401B1E6FEE7}" type="presParOf" srcId="{5F60B98D-D1C4-4525-AD5C-9CC5A07B7A7E}" destId="{01D3752A-44C2-46BE-B3EC-BAD0CFC8C7D3}" srcOrd="1" destOrd="0" presId="urn:microsoft.com/office/officeart/2005/8/layout/orgChart1"/>
    <dgm:cxn modelId="{01762641-9A3D-424A-BEEB-39CAAECB4022}" type="presParOf" srcId="{01D3752A-44C2-46BE-B3EC-BAD0CFC8C7D3}" destId="{D35F951B-F16D-47D3-A9C5-11BEFD6A99F7}" srcOrd="0" destOrd="0" presId="urn:microsoft.com/office/officeart/2005/8/layout/orgChart1"/>
    <dgm:cxn modelId="{7DF10F41-6095-43A9-B907-FB3EB5FFB585}" type="presParOf" srcId="{01D3752A-44C2-46BE-B3EC-BAD0CFC8C7D3}" destId="{94D16E87-3316-44E8-8F3F-96981E91C4C3}" srcOrd="1" destOrd="0" presId="urn:microsoft.com/office/officeart/2005/8/layout/orgChart1"/>
    <dgm:cxn modelId="{41C968FA-CEC9-4A95-A096-71329D85E330}" type="presParOf" srcId="{94D16E87-3316-44E8-8F3F-96981E91C4C3}" destId="{87FE9033-5DD7-48D5-8E52-BAE624E38D8B}" srcOrd="0" destOrd="0" presId="urn:microsoft.com/office/officeart/2005/8/layout/orgChart1"/>
    <dgm:cxn modelId="{3DD8F8C4-3113-455A-9461-8C92BDEB5855}" type="presParOf" srcId="{87FE9033-5DD7-48D5-8E52-BAE624E38D8B}" destId="{332F539C-964B-4605-B4A2-2D031D1732CC}" srcOrd="0" destOrd="0" presId="urn:microsoft.com/office/officeart/2005/8/layout/orgChart1"/>
    <dgm:cxn modelId="{0864DC07-4FFF-45B3-BBDC-B79AFEF24E7C}" type="presParOf" srcId="{87FE9033-5DD7-48D5-8E52-BAE624E38D8B}" destId="{1C00E0C5-C4F1-4E56-B626-C518D902F3EE}" srcOrd="1" destOrd="0" presId="urn:microsoft.com/office/officeart/2005/8/layout/orgChart1"/>
    <dgm:cxn modelId="{2AABE986-EF50-4EE5-BBD7-0A0EAF6D6A25}" type="presParOf" srcId="{94D16E87-3316-44E8-8F3F-96981E91C4C3}" destId="{2DE075E4-48CA-4DE5-B80E-577B69A2A079}" srcOrd="1" destOrd="0" presId="urn:microsoft.com/office/officeart/2005/8/layout/orgChart1"/>
    <dgm:cxn modelId="{E0808BFD-D351-49D9-A890-C08329B0DFF6}" type="presParOf" srcId="{2DE075E4-48CA-4DE5-B80E-577B69A2A079}" destId="{C8B41FBC-59E6-4460-8385-05CB27106BB4}" srcOrd="0" destOrd="0" presId="urn:microsoft.com/office/officeart/2005/8/layout/orgChart1"/>
    <dgm:cxn modelId="{3A7738C5-724F-4EA2-84C9-CE974C96699C}" type="presParOf" srcId="{2DE075E4-48CA-4DE5-B80E-577B69A2A079}" destId="{C0CBDCC6-2428-4AB2-A2F9-42D1785C8512}" srcOrd="1" destOrd="0" presId="urn:microsoft.com/office/officeart/2005/8/layout/orgChart1"/>
    <dgm:cxn modelId="{5AC5EE7B-CC77-46DA-AD0B-53DEA409FBF5}" type="presParOf" srcId="{C0CBDCC6-2428-4AB2-A2F9-42D1785C8512}" destId="{3CF626DC-BA94-48AB-BBF7-7074B0BC914C}" srcOrd="0" destOrd="0" presId="urn:microsoft.com/office/officeart/2005/8/layout/orgChart1"/>
    <dgm:cxn modelId="{3E346B1D-CA3D-4B98-A871-15E80A1B0785}" type="presParOf" srcId="{3CF626DC-BA94-48AB-BBF7-7074B0BC914C}" destId="{0BB8D355-0819-4215-B33D-C671E2C2A89A}" srcOrd="0" destOrd="0" presId="urn:microsoft.com/office/officeart/2005/8/layout/orgChart1"/>
    <dgm:cxn modelId="{597DE8F9-6E09-429E-BD0C-FD265366642D}" type="presParOf" srcId="{3CF626DC-BA94-48AB-BBF7-7074B0BC914C}" destId="{14E5291C-6AC6-4ECC-B28C-6C8E72E3F6B3}" srcOrd="1" destOrd="0" presId="urn:microsoft.com/office/officeart/2005/8/layout/orgChart1"/>
    <dgm:cxn modelId="{B7817399-52E3-43B4-8AFB-5ED88EFEDB0C}" type="presParOf" srcId="{C0CBDCC6-2428-4AB2-A2F9-42D1785C8512}" destId="{04AD6EDD-619F-47CC-9FED-95E904E065F6}" srcOrd="1" destOrd="0" presId="urn:microsoft.com/office/officeart/2005/8/layout/orgChart1"/>
    <dgm:cxn modelId="{BA432D07-8DF3-4D4C-BBE1-C78801F90C4C}" type="presParOf" srcId="{04AD6EDD-619F-47CC-9FED-95E904E065F6}" destId="{62B7EB00-9C5C-4AE4-BBAE-45605890A0D6}" srcOrd="0" destOrd="0" presId="urn:microsoft.com/office/officeart/2005/8/layout/orgChart1"/>
    <dgm:cxn modelId="{A3268A2B-58DE-4E2D-932B-C9CDA1A24A30}" type="presParOf" srcId="{04AD6EDD-619F-47CC-9FED-95E904E065F6}" destId="{508AE942-7E72-4A9B-BFF9-05343D32F3E7}" srcOrd="1" destOrd="0" presId="urn:microsoft.com/office/officeart/2005/8/layout/orgChart1"/>
    <dgm:cxn modelId="{E17623B8-DBA2-422F-9DF5-4C8A13546FE6}" type="presParOf" srcId="{508AE942-7E72-4A9B-BFF9-05343D32F3E7}" destId="{00C8E126-D055-4784-9167-D336F5EBB0DD}" srcOrd="0" destOrd="0" presId="urn:microsoft.com/office/officeart/2005/8/layout/orgChart1"/>
    <dgm:cxn modelId="{9790CAF7-A937-40BC-94B9-E2F92DEE7AF6}" type="presParOf" srcId="{00C8E126-D055-4784-9167-D336F5EBB0DD}" destId="{6CD57854-9C21-4E0D-9BBF-5809FFB463D0}" srcOrd="0" destOrd="0" presId="urn:microsoft.com/office/officeart/2005/8/layout/orgChart1"/>
    <dgm:cxn modelId="{FB59BA4B-6426-4B54-B435-A3B83BA4BCDA}" type="presParOf" srcId="{00C8E126-D055-4784-9167-D336F5EBB0DD}" destId="{03D3BD4A-8B99-4992-B4F1-CD4F8816F315}" srcOrd="1" destOrd="0" presId="urn:microsoft.com/office/officeart/2005/8/layout/orgChart1"/>
    <dgm:cxn modelId="{81E4DF6D-4839-4A7C-B327-6AF41867E436}" type="presParOf" srcId="{508AE942-7E72-4A9B-BFF9-05343D32F3E7}" destId="{A3858DF2-ADA4-4E02-A7F5-522A5A673AAE}" srcOrd="1" destOrd="0" presId="urn:microsoft.com/office/officeart/2005/8/layout/orgChart1"/>
    <dgm:cxn modelId="{A0A02FA6-F6D5-495C-BDA3-B0BCAC4ABC56}" type="presParOf" srcId="{508AE942-7E72-4A9B-BFF9-05343D32F3E7}" destId="{A802D05F-9388-495F-8798-94AB9A8C7B25}" srcOrd="2" destOrd="0" presId="urn:microsoft.com/office/officeart/2005/8/layout/orgChart1"/>
    <dgm:cxn modelId="{21031D0E-C226-488B-8EAE-87AC081E1351}" type="presParOf" srcId="{C0CBDCC6-2428-4AB2-A2F9-42D1785C8512}" destId="{390F7DA5-BEDE-4D42-85E2-DED95EE37751}" srcOrd="2" destOrd="0" presId="urn:microsoft.com/office/officeart/2005/8/layout/orgChart1"/>
    <dgm:cxn modelId="{3C962BBB-0C65-43E0-98D5-5EBF2915FCC5}" type="presParOf" srcId="{94D16E87-3316-44E8-8F3F-96981E91C4C3}" destId="{951C609C-F6A6-4B63-8C08-030D2144477B}" srcOrd="2" destOrd="0" presId="urn:microsoft.com/office/officeart/2005/8/layout/orgChart1"/>
    <dgm:cxn modelId="{C03C877D-B45F-4F34-83B1-934AC8790AE6}" type="presParOf" srcId="{01D3752A-44C2-46BE-B3EC-BAD0CFC8C7D3}" destId="{8DEDB856-2AD3-4604-8BC7-7824F094BE27}" srcOrd="2" destOrd="0" presId="urn:microsoft.com/office/officeart/2005/8/layout/orgChart1"/>
    <dgm:cxn modelId="{8930CFB3-8041-4D12-A007-CF7564C50B23}" type="presParOf" srcId="{01D3752A-44C2-46BE-B3EC-BAD0CFC8C7D3}" destId="{5A9BAB53-A834-40D3-B42A-3731E268CB61}" srcOrd="3" destOrd="0" presId="urn:microsoft.com/office/officeart/2005/8/layout/orgChart1"/>
    <dgm:cxn modelId="{B1505593-D6EF-4BDB-ACA4-AB4D29B75B7F}" type="presParOf" srcId="{5A9BAB53-A834-40D3-B42A-3731E268CB61}" destId="{92EB99CC-4DAD-4D90-A396-03B97510B4E2}" srcOrd="0" destOrd="0" presId="urn:microsoft.com/office/officeart/2005/8/layout/orgChart1"/>
    <dgm:cxn modelId="{5A0698E9-666D-4037-8D78-B20C47BD2BEE}" type="presParOf" srcId="{92EB99CC-4DAD-4D90-A396-03B97510B4E2}" destId="{ED264B32-10F0-4A73-8F53-CAFEEAE55B86}" srcOrd="0" destOrd="0" presId="urn:microsoft.com/office/officeart/2005/8/layout/orgChart1"/>
    <dgm:cxn modelId="{4EA9120C-7F8E-4634-BE47-BD748C0D9860}" type="presParOf" srcId="{92EB99CC-4DAD-4D90-A396-03B97510B4E2}" destId="{4955D483-5BE8-4298-AD2A-9126C62A8DD4}" srcOrd="1" destOrd="0" presId="urn:microsoft.com/office/officeart/2005/8/layout/orgChart1"/>
    <dgm:cxn modelId="{953FE8D0-91C5-4F2F-81B8-34198C63975B}" type="presParOf" srcId="{5A9BAB53-A834-40D3-B42A-3731E268CB61}" destId="{CF306D17-855F-4A6E-97AE-3CD7EAB4FBD8}" srcOrd="1" destOrd="0" presId="urn:microsoft.com/office/officeart/2005/8/layout/orgChart1"/>
    <dgm:cxn modelId="{254FFC9A-4E0A-45AA-AFEE-96368D816370}" type="presParOf" srcId="{CF306D17-855F-4A6E-97AE-3CD7EAB4FBD8}" destId="{32027518-2A93-4C03-8273-02AEA432D7C1}" srcOrd="0" destOrd="0" presId="urn:microsoft.com/office/officeart/2005/8/layout/orgChart1"/>
    <dgm:cxn modelId="{BEE46AF7-0D00-494D-86BD-3264777075D3}" type="presParOf" srcId="{CF306D17-855F-4A6E-97AE-3CD7EAB4FBD8}" destId="{93389D6A-12F6-47DD-9461-1C85BBB26A4E}" srcOrd="1" destOrd="0" presId="urn:microsoft.com/office/officeart/2005/8/layout/orgChart1"/>
    <dgm:cxn modelId="{3953B153-85A8-4EF8-B301-54B00D4ACE52}" type="presParOf" srcId="{93389D6A-12F6-47DD-9461-1C85BBB26A4E}" destId="{E000A0D3-B052-4B60-96B9-971CFB9196EA}" srcOrd="0" destOrd="0" presId="urn:microsoft.com/office/officeart/2005/8/layout/orgChart1"/>
    <dgm:cxn modelId="{FB014112-2DDD-45C4-979C-9AF6B96C2501}" type="presParOf" srcId="{E000A0D3-B052-4B60-96B9-971CFB9196EA}" destId="{78E18821-D409-4F0E-B02F-BDFC6A41D00E}" srcOrd="0" destOrd="0" presId="urn:microsoft.com/office/officeart/2005/8/layout/orgChart1"/>
    <dgm:cxn modelId="{5EEAD332-AC0F-45A9-9358-06D92AB0E985}" type="presParOf" srcId="{E000A0D3-B052-4B60-96B9-971CFB9196EA}" destId="{B03C5A52-32DC-4C4F-8918-87C5899F48AD}" srcOrd="1" destOrd="0" presId="urn:microsoft.com/office/officeart/2005/8/layout/orgChart1"/>
    <dgm:cxn modelId="{1628227B-1777-483D-9389-6CF2DB60EED0}" type="presParOf" srcId="{93389D6A-12F6-47DD-9461-1C85BBB26A4E}" destId="{83E2D4D3-0C0F-48AD-B8D1-A09AAD1BF77E}" srcOrd="1" destOrd="0" presId="urn:microsoft.com/office/officeart/2005/8/layout/orgChart1"/>
    <dgm:cxn modelId="{8DD87A34-552F-40AB-A407-496ADDBD30B1}" type="presParOf" srcId="{83E2D4D3-0C0F-48AD-B8D1-A09AAD1BF77E}" destId="{D6D3F305-C1EF-4E16-9B15-F0E5BD9FC1BA}" srcOrd="0" destOrd="0" presId="urn:microsoft.com/office/officeart/2005/8/layout/orgChart1"/>
    <dgm:cxn modelId="{CC37B078-DA20-4432-93C2-10EC379131F1}" type="presParOf" srcId="{83E2D4D3-0C0F-48AD-B8D1-A09AAD1BF77E}" destId="{2BFB32A1-E096-4746-90DF-8EFA7BBF362D}" srcOrd="1" destOrd="0" presId="urn:microsoft.com/office/officeart/2005/8/layout/orgChart1"/>
    <dgm:cxn modelId="{D6B90730-FD38-4858-967B-90306EE296B5}" type="presParOf" srcId="{2BFB32A1-E096-4746-90DF-8EFA7BBF362D}" destId="{A0FF0283-CD8A-4BE1-B11E-B6058B2B3774}" srcOrd="0" destOrd="0" presId="urn:microsoft.com/office/officeart/2005/8/layout/orgChart1"/>
    <dgm:cxn modelId="{8A9B607F-16AC-4767-BA19-174ABDA34D15}" type="presParOf" srcId="{A0FF0283-CD8A-4BE1-B11E-B6058B2B3774}" destId="{3207D71F-8CB6-4B60-A011-573706CF01DA}" srcOrd="0" destOrd="0" presId="urn:microsoft.com/office/officeart/2005/8/layout/orgChart1"/>
    <dgm:cxn modelId="{407CAB1D-586F-4993-82F9-F7204158F4A2}" type="presParOf" srcId="{A0FF0283-CD8A-4BE1-B11E-B6058B2B3774}" destId="{0533F6B9-81E5-4CE1-800A-EF14CBE640D1}" srcOrd="1" destOrd="0" presId="urn:microsoft.com/office/officeart/2005/8/layout/orgChart1"/>
    <dgm:cxn modelId="{5444E506-015A-4D0A-BC5D-D50F2E187DC4}" type="presParOf" srcId="{2BFB32A1-E096-4746-90DF-8EFA7BBF362D}" destId="{1EE3DD45-15CB-4685-8E63-91E9FCEB18AE}" srcOrd="1" destOrd="0" presId="urn:microsoft.com/office/officeart/2005/8/layout/orgChart1"/>
    <dgm:cxn modelId="{DA7CCFDB-9586-4221-B780-4A08299227BD}" type="presParOf" srcId="{2BFB32A1-E096-4746-90DF-8EFA7BBF362D}" destId="{895866D8-903C-49E7-AD5D-4984EC3EB183}" srcOrd="2" destOrd="0" presId="urn:microsoft.com/office/officeart/2005/8/layout/orgChart1"/>
    <dgm:cxn modelId="{7073A73C-2491-4CB5-B256-14A7E1CDA078}" type="presParOf" srcId="{93389D6A-12F6-47DD-9461-1C85BBB26A4E}" destId="{5B7293FC-6E04-4447-9127-BD41F8F3A655}" srcOrd="2" destOrd="0" presId="urn:microsoft.com/office/officeart/2005/8/layout/orgChart1"/>
    <dgm:cxn modelId="{01BE994D-04D7-4C0B-BA9F-64CFF0636FF8}" type="presParOf" srcId="{5A9BAB53-A834-40D3-B42A-3731E268CB61}" destId="{5D5C9953-F79B-4925-8CF3-8699157169D6}" srcOrd="2" destOrd="0" presId="urn:microsoft.com/office/officeart/2005/8/layout/orgChart1"/>
    <dgm:cxn modelId="{80E0A42B-6620-451E-B3B0-F1B263059DDD}" type="presParOf" srcId="{01D3752A-44C2-46BE-B3EC-BAD0CFC8C7D3}" destId="{95E0D0E8-00C9-4604-9234-636A7648156D}" srcOrd="4" destOrd="0" presId="urn:microsoft.com/office/officeart/2005/8/layout/orgChart1"/>
    <dgm:cxn modelId="{8EFA7AD5-8B0A-416A-BACB-9AAEFAD76F68}" type="presParOf" srcId="{01D3752A-44C2-46BE-B3EC-BAD0CFC8C7D3}" destId="{74A9A5D4-7296-4717-AB89-1893000A1ACD}" srcOrd="5" destOrd="0" presId="urn:microsoft.com/office/officeart/2005/8/layout/orgChart1"/>
    <dgm:cxn modelId="{22E50E68-DBF5-4573-BDAF-DBB85B272E21}" type="presParOf" srcId="{74A9A5D4-7296-4717-AB89-1893000A1ACD}" destId="{37800C4F-992B-4BB3-89A8-80D52436C16B}" srcOrd="0" destOrd="0" presId="urn:microsoft.com/office/officeart/2005/8/layout/orgChart1"/>
    <dgm:cxn modelId="{F45A5FC9-8507-4881-B64B-6BA8258FDB0C}" type="presParOf" srcId="{37800C4F-992B-4BB3-89A8-80D52436C16B}" destId="{80C05D87-648B-4DFF-BA76-69C9F4023676}" srcOrd="0" destOrd="0" presId="urn:microsoft.com/office/officeart/2005/8/layout/orgChart1"/>
    <dgm:cxn modelId="{AF8E698F-1E44-4112-9F7D-C82871B5F54E}" type="presParOf" srcId="{37800C4F-992B-4BB3-89A8-80D52436C16B}" destId="{2CA940C2-7C6C-409B-BD1F-50F4F98458E5}" srcOrd="1" destOrd="0" presId="urn:microsoft.com/office/officeart/2005/8/layout/orgChart1"/>
    <dgm:cxn modelId="{A9FD99D0-9C3F-4DCB-A150-4534E3B8F68F}" type="presParOf" srcId="{74A9A5D4-7296-4717-AB89-1893000A1ACD}" destId="{DA573BF9-9947-4100-AD62-612AC15B17CF}" srcOrd="1" destOrd="0" presId="urn:microsoft.com/office/officeart/2005/8/layout/orgChart1"/>
    <dgm:cxn modelId="{B42D2278-0A65-412F-9F00-CEC269E3DDA7}" type="presParOf" srcId="{DA573BF9-9947-4100-AD62-612AC15B17CF}" destId="{0C854A42-016E-4F8B-B1AB-912187D2FCE2}" srcOrd="0" destOrd="0" presId="urn:microsoft.com/office/officeart/2005/8/layout/orgChart1"/>
    <dgm:cxn modelId="{9B9C61EF-1869-4FD0-BA92-AB76A19B89FA}" type="presParOf" srcId="{DA573BF9-9947-4100-AD62-612AC15B17CF}" destId="{308BD0F5-680D-4912-8CD6-2233D160065D}" srcOrd="1" destOrd="0" presId="urn:microsoft.com/office/officeart/2005/8/layout/orgChart1"/>
    <dgm:cxn modelId="{1E1F7AA3-BDBD-4197-BF35-516C2C31BC92}" type="presParOf" srcId="{308BD0F5-680D-4912-8CD6-2233D160065D}" destId="{0131E32F-3243-4A51-84F9-469D71235CF9}" srcOrd="0" destOrd="0" presId="urn:microsoft.com/office/officeart/2005/8/layout/orgChart1"/>
    <dgm:cxn modelId="{96F28757-31B4-4F59-8CAC-46BFC6D37797}" type="presParOf" srcId="{0131E32F-3243-4A51-84F9-469D71235CF9}" destId="{A8E19414-F05D-491C-ACF3-8FCFB5FA2755}" srcOrd="0" destOrd="0" presId="urn:microsoft.com/office/officeart/2005/8/layout/orgChart1"/>
    <dgm:cxn modelId="{62E99246-668D-4D1A-B8F5-4BD0AE576576}" type="presParOf" srcId="{0131E32F-3243-4A51-84F9-469D71235CF9}" destId="{559B37CC-739F-434F-B8E2-4E5472DB9D0A}" srcOrd="1" destOrd="0" presId="urn:microsoft.com/office/officeart/2005/8/layout/orgChart1"/>
    <dgm:cxn modelId="{7103F334-8812-4FA1-81F9-762DF9450749}" type="presParOf" srcId="{308BD0F5-680D-4912-8CD6-2233D160065D}" destId="{615BE9EC-B7E4-4008-A918-DBA900471E79}" srcOrd="1" destOrd="0" presId="urn:microsoft.com/office/officeart/2005/8/layout/orgChart1"/>
    <dgm:cxn modelId="{7E81DA27-E63C-48C6-8232-17BB3FFB2AB0}" type="presParOf" srcId="{308BD0F5-680D-4912-8CD6-2233D160065D}" destId="{3E53D226-4916-447C-BCF6-B70A366354F2}" srcOrd="2" destOrd="0" presId="urn:microsoft.com/office/officeart/2005/8/layout/orgChart1"/>
    <dgm:cxn modelId="{DBB9E6DA-FE85-4EDD-9DF2-81C374E1F100}" type="presParOf" srcId="{DA573BF9-9947-4100-AD62-612AC15B17CF}" destId="{2C0EAF26-8FA0-48D6-8647-B82635BE36DE}" srcOrd="2" destOrd="0" presId="urn:microsoft.com/office/officeart/2005/8/layout/orgChart1"/>
    <dgm:cxn modelId="{A7EE3226-2763-4D26-88A5-78C386B3659E}" type="presParOf" srcId="{DA573BF9-9947-4100-AD62-612AC15B17CF}" destId="{677EAB3B-8D46-4F37-897A-7B3963F629B7}" srcOrd="3" destOrd="0" presId="urn:microsoft.com/office/officeart/2005/8/layout/orgChart1"/>
    <dgm:cxn modelId="{BCB40FD7-908B-4ED8-AF5D-9C38FC92D0EC}" type="presParOf" srcId="{677EAB3B-8D46-4F37-897A-7B3963F629B7}" destId="{4F4EA08C-3740-4B97-ACCC-4DCBE83530F7}" srcOrd="0" destOrd="0" presId="urn:microsoft.com/office/officeart/2005/8/layout/orgChart1"/>
    <dgm:cxn modelId="{11D0411E-D6A6-473F-819A-B7C8194C7DA4}" type="presParOf" srcId="{4F4EA08C-3740-4B97-ACCC-4DCBE83530F7}" destId="{B6F6AF78-B4D3-4ADA-B231-1CB63B270CF1}" srcOrd="0" destOrd="0" presId="urn:microsoft.com/office/officeart/2005/8/layout/orgChart1"/>
    <dgm:cxn modelId="{CF80C016-0096-4059-8F7B-7A8EAC035AAE}" type="presParOf" srcId="{4F4EA08C-3740-4B97-ACCC-4DCBE83530F7}" destId="{1FDF94AE-BF47-4811-8A58-1081ADFFEBE4}" srcOrd="1" destOrd="0" presId="urn:microsoft.com/office/officeart/2005/8/layout/orgChart1"/>
    <dgm:cxn modelId="{5A3FCBB9-45E6-4544-9172-E82EEA26F7C7}" type="presParOf" srcId="{677EAB3B-8D46-4F37-897A-7B3963F629B7}" destId="{81E36E43-9EF0-4808-8AFA-C2C21769264C}" srcOrd="1" destOrd="0" presId="urn:microsoft.com/office/officeart/2005/8/layout/orgChart1"/>
    <dgm:cxn modelId="{6DD87FA5-B9A9-4F46-A26A-479866F89344}" type="presParOf" srcId="{677EAB3B-8D46-4F37-897A-7B3963F629B7}" destId="{1228566E-A024-4EB4-9CA0-27264CEB7E83}" srcOrd="2" destOrd="0" presId="urn:microsoft.com/office/officeart/2005/8/layout/orgChart1"/>
    <dgm:cxn modelId="{5D8E5B08-3370-4B04-8D69-5B47B1B25727}" type="presParOf" srcId="{74A9A5D4-7296-4717-AB89-1893000A1ACD}" destId="{47280B53-E1D1-4961-909B-65D354CE77AC}" srcOrd="2" destOrd="0" presId="urn:microsoft.com/office/officeart/2005/8/layout/orgChart1"/>
    <dgm:cxn modelId="{BC26F06E-1B58-4283-B94A-C526A33BE2A0}" type="presParOf" srcId="{01D3752A-44C2-46BE-B3EC-BAD0CFC8C7D3}" destId="{B1255462-D894-4248-915B-65F0B4793470}" srcOrd="6" destOrd="0" presId="urn:microsoft.com/office/officeart/2005/8/layout/orgChart1"/>
    <dgm:cxn modelId="{063DE586-C722-45D2-BE2A-5A1890389320}" type="presParOf" srcId="{01D3752A-44C2-46BE-B3EC-BAD0CFC8C7D3}" destId="{7C649E11-3374-40E5-AC51-C034F730CDC7}" srcOrd="7" destOrd="0" presId="urn:microsoft.com/office/officeart/2005/8/layout/orgChart1"/>
    <dgm:cxn modelId="{2E4BD15D-9D92-464D-9075-E47264455869}" type="presParOf" srcId="{7C649E11-3374-40E5-AC51-C034F730CDC7}" destId="{E560A5E4-9DC8-4635-9321-BE9A8FBD899D}" srcOrd="0" destOrd="0" presId="urn:microsoft.com/office/officeart/2005/8/layout/orgChart1"/>
    <dgm:cxn modelId="{D2D5E590-94E6-4182-AD51-F19E32DF04F3}" type="presParOf" srcId="{E560A5E4-9DC8-4635-9321-BE9A8FBD899D}" destId="{F0A3683B-59C3-4B38-8149-8016379F5F0D}" srcOrd="0" destOrd="0" presId="urn:microsoft.com/office/officeart/2005/8/layout/orgChart1"/>
    <dgm:cxn modelId="{79F2B980-EEFD-4E2F-AD5F-635900716067}" type="presParOf" srcId="{E560A5E4-9DC8-4635-9321-BE9A8FBD899D}" destId="{A9E9084E-CC7B-4B63-AA00-0ED360D11437}" srcOrd="1" destOrd="0" presId="urn:microsoft.com/office/officeart/2005/8/layout/orgChart1"/>
    <dgm:cxn modelId="{08395FA3-01B5-4AC6-BECB-30D872C30E63}" type="presParOf" srcId="{7C649E11-3374-40E5-AC51-C034F730CDC7}" destId="{2D5FDAF0-E98E-4414-A4F8-A3AAFD068128}" srcOrd="1" destOrd="0" presId="urn:microsoft.com/office/officeart/2005/8/layout/orgChart1"/>
    <dgm:cxn modelId="{E8B22E56-B279-4A9B-8B8F-567A523000A1}" type="presParOf" srcId="{2D5FDAF0-E98E-4414-A4F8-A3AAFD068128}" destId="{9CE5D4AD-9344-4078-9431-CFF2623B3D8F}" srcOrd="0" destOrd="0" presId="urn:microsoft.com/office/officeart/2005/8/layout/orgChart1"/>
    <dgm:cxn modelId="{8B8E97B6-8826-4702-A14A-28B96E931FA7}" type="presParOf" srcId="{2D5FDAF0-E98E-4414-A4F8-A3AAFD068128}" destId="{3CEEA914-B57B-460C-B4B2-23DBA7957837}" srcOrd="1" destOrd="0" presId="urn:microsoft.com/office/officeart/2005/8/layout/orgChart1"/>
    <dgm:cxn modelId="{F087C558-72A6-4F76-91F5-BF4019C28B06}" type="presParOf" srcId="{3CEEA914-B57B-460C-B4B2-23DBA7957837}" destId="{09334C32-1812-482C-8F7A-7BAE7B23FFBA}" srcOrd="0" destOrd="0" presId="urn:microsoft.com/office/officeart/2005/8/layout/orgChart1"/>
    <dgm:cxn modelId="{82D75644-8429-4F2C-A7CE-42C4F3FE3EF4}" type="presParOf" srcId="{09334C32-1812-482C-8F7A-7BAE7B23FFBA}" destId="{8530FBC0-EC18-45DE-B097-2790D0303136}" srcOrd="0" destOrd="0" presId="urn:microsoft.com/office/officeart/2005/8/layout/orgChart1"/>
    <dgm:cxn modelId="{414E5909-700B-477B-AB89-31C4486EB426}" type="presParOf" srcId="{09334C32-1812-482C-8F7A-7BAE7B23FFBA}" destId="{53817303-721E-4B1D-A25A-E0D13249C563}" srcOrd="1" destOrd="0" presId="urn:microsoft.com/office/officeart/2005/8/layout/orgChart1"/>
    <dgm:cxn modelId="{03CE270E-6C4A-4381-AAE6-E65CB56860B5}" type="presParOf" srcId="{3CEEA914-B57B-460C-B4B2-23DBA7957837}" destId="{F8CC4142-0A84-4424-B145-0081F044557E}" srcOrd="1" destOrd="0" presId="urn:microsoft.com/office/officeart/2005/8/layout/orgChart1"/>
    <dgm:cxn modelId="{BCF9EE28-6377-4086-8325-EB85EFBC7175}" type="presParOf" srcId="{3CEEA914-B57B-460C-B4B2-23DBA7957837}" destId="{3C2A62E7-452E-4E44-B436-1B1C562E553C}" srcOrd="2" destOrd="0" presId="urn:microsoft.com/office/officeart/2005/8/layout/orgChart1"/>
    <dgm:cxn modelId="{4D0E9C8E-BDDB-43D1-8521-79718B1BEFC3}" type="presParOf" srcId="{2D5FDAF0-E98E-4414-A4F8-A3AAFD068128}" destId="{B7907649-DF8A-468A-A4C6-C6DC25C98992}" srcOrd="2" destOrd="0" presId="urn:microsoft.com/office/officeart/2005/8/layout/orgChart1"/>
    <dgm:cxn modelId="{866ABDC5-1DFA-40C7-940C-66F6DB375307}" type="presParOf" srcId="{2D5FDAF0-E98E-4414-A4F8-A3AAFD068128}" destId="{16BF745B-CA2B-47E0-B50D-D035814CA04D}" srcOrd="3" destOrd="0" presId="urn:microsoft.com/office/officeart/2005/8/layout/orgChart1"/>
    <dgm:cxn modelId="{7A38A4C6-4C65-42FF-A764-406E5F8F9F55}" type="presParOf" srcId="{16BF745B-CA2B-47E0-B50D-D035814CA04D}" destId="{5426AC1C-BF5D-4B3A-807C-13D53CB0409D}" srcOrd="0" destOrd="0" presId="urn:microsoft.com/office/officeart/2005/8/layout/orgChart1"/>
    <dgm:cxn modelId="{BF93AE1D-09FD-411C-AF22-1D087DFF43DB}" type="presParOf" srcId="{5426AC1C-BF5D-4B3A-807C-13D53CB0409D}" destId="{8A06FC70-BFCB-49A8-B917-606EB8B42EB6}" srcOrd="0" destOrd="0" presId="urn:microsoft.com/office/officeart/2005/8/layout/orgChart1"/>
    <dgm:cxn modelId="{3BB5A890-104D-4E01-AB97-AE0CAAB0B9FD}" type="presParOf" srcId="{5426AC1C-BF5D-4B3A-807C-13D53CB0409D}" destId="{4E8C4333-F224-41A3-8BA1-3C7E8B203EBC}" srcOrd="1" destOrd="0" presId="urn:microsoft.com/office/officeart/2005/8/layout/orgChart1"/>
    <dgm:cxn modelId="{7938FE62-59FE-4ED2-BC7E-38436BBA259F}" type="presParOf" srcId="{16BF745B-CA2B-47E0-B50D-D035814CA04D}" destId="{EBF2A108-C7D0-4CE2-8B3E-1BA6E4168B05}" srcOrd="1" destOrd="0" presId="urn:microsoft.com/office/officeart/2005/8/layout/orgChart1"/>
    <dgm:cxn modelId="{04D5F07C-3833-4BD0-A5A7-12BFE4375738}" type="presParOf" srcId="{16BF745B-CA2B-47E0-B50D-D035814CA04D}" destId="{B8F93A73-A693-4C44-9154-0320AB9003EC}" srcOrd="2" destOrd="0" presId="urn:microsoft.com/office/officeart/2005/8/layout/orgChart1"/>
    <dgm:cxn modelId="{D6D80A09-3024-499A-90A3-752C766B3CB7}" type="presParOf" srcId="{7C649E11-3374-40E5-AC51-C034F730CDC7}" destId="{4F6E0A66-5081-4B6A-97C4-EC5247333A86}" srcOrd="2" destOrd="0" presId="urn:microsoft.com/office/officeart/2005/8/layout/orgChart1"/>
    <dgm:cxn modelId="{889AD94B-CED4-4B76-94BF-ACBA446DDF39}" type="presParOf" srcId="{01D3752A-44C2-46BE-B3EC-BAD0CFC8C7D3}" destId="{7E833E52-365F-4011-8C59-1E54C2F1E482}" srcOrd="8" destOrd="0" presId="urn:microsoft.com/office/officeart/2005/8/layout/orgChart1"/>
    <dgm:cxn modelId="{889089DD-0F26-4FB8-9EDF-64C0163E66C9}" type="presParOf" srcId="{01D3752A-44C2-46BE-B3EC-BAD0CFC8C7D3}" destId="{FC66E001-F6A4-4819-973D-DECFCC291AE9}" srcOrd="9" destOrd="0" presId="urn:microsoft.com/office/officeart/2005/8/layout/orgChart1"/>
    <dgm:cxn modelId="{E59D750F-4A44-4C09-A83C-9447D20B1E61}" type="presParOf" srcId="{FC66E001-F6A4-4819-973D-DECFCC291AE9}" destId="{0D3A41DB-CAC1-4B54-A735-E4A7A896798B}" srcOrd="0" destOrd="0" presId="urn:microsoft.com/office/officeart/2005/8/layout/orgChart1"/>
    <dgm:cxn modelId="{EA7F2F70-8ED2-4CD3-80E8-153A68B493CC}" type="presParOf" srcId="{0D3A41DB-CAC1-4B54-A735-E4A7A896798B}" destId="{F2A952C8-8C61-4EB6-B299-D43D6B20F5B4}" srcOrd="0" destOrd="0" presId="urn:microsoft.com/office/officeart/2005/8/layout/orgChart1"/>
    <dgm:cxn modelId="{1DE66B66-6669-4573-A4A5-E48007707806}" type="presParOf" srcId="{0D3A41DB-CAC1-4B54-A735-E4A7A896798B}" destId="{89218122-554B-4360-B865-171846FB5883}" srcOrd="1" destOrd="0" presId="urn:microsoft.com/office/officeart/2005/8/layout/orgChart1"/>
    <dgm:cxn modelId="{8436D54E-8628-460D-AC86-5E32A20CAADC}" type="presParOf" srcId="{FC66E001-F6A4-4819-973D-DECFCC291AE9}" destId="{26FE4DB6-507B-43A8-8CE2-13C01E4F8658}" srcOrd="1" destOrd="0" presId="urn:microsoft.com/office/officeart/2005/8/layout/orgChart1"/>
    <dgm:cxn modelId="{7577A8ED-246D-4F18-A737-7742E28C408E}" type="presParOf" srcId="{26FE4DB6-507B-43A8-8CE2-13C01E4F8658}" destId="{B5DBFB6C-F670-4D1C-8E29-444FAD761EA6}" srcOrd="0" destOrd="0" presId="urn:microsoft.com/office/officeart/2005/8/layout/orgChart1"/>
    <dgm:cxn modelId="{7DFCFA76-BD4D-462B-917F-4CF2E8852C28}" type="presParOf" srcId="{26FE4DB6-507B-43A8-8CE2-13C01E4F8658}" destId="{5F0E5AF6-78AF-4DEC-AE17-543AC626B7AF}" srcOrd="1" destOrd="0" presId="urn:microsoft.com/office/officeart/2005/8/layout/orgChart1"/>
    <dgm:cxn modelId="{33514B64-B955-45E4-A29B-8A7C2683F1EE}" type="presParOf" srcId="{5F0E5AF6-78AF-4DEC-AE17-543AC626B7AF}" destId="{3E19CE83-F8C0-4D8A-A2D4-B51001125E4C}" srcOrd="0" destOrd="0" presId="urn:microsoft.com/office/officeart/2005/8/layout/orgChart1"/>
    <dgm:cxn modelId="{290CE345-6658-4B00-94C7-2736E098E0AC}" type="presParOf" srcId="{3E19CE83-F8C0-4D8A-A2D4-B51001125E4C}" destId="{677569C4-1EDA-431F-B482-6A25D05A0557}" srcOrd="0" destOrd="0" presId="urn:microsoft.com/office/officeart/2005/8/layout/orgChart1"/>
    <dgm:cxn modelId="{8474E100-96DD-439C-8483-04CEF0DB16B0}" type="presParOf" srcId="{3E19CE83-F8C0-4D8A-A2D4-B51001125E4C}" destId="{F2039C3E-51F2-4B6B-B2AC-163D2DFF05DC}" srcOrd="1" destOrd="0" presId="urn:microsoft.com/office/officeart/2005/8/layout/orgChart1"/>
    <dgm:cxn modelId="{F2B02F44-0118-439C-A1DB-9C2E9F98B7E9}" type="presParOf" srcId="{5F0E5AF6-78AF-4DEC-AE17-543AC626B7AF}" destId="{526CD621-6D5F-421C-AA89-27B44464BC88}" srcOrd="1" destOrd="0" presId="urn:microsoft.com/office/officeart/2005/8/layout/orgChart1"/>
    <dgm:cxn modelId="{A9E63316-A310-485A-B1F3-4A43930B39DC}" type="presParOf" srcId="{5F0E5AF6-78AF-4DEC-AE17-543AC626B7AF}" destId="{C7C8EF4B-2DC0-4288-A401-50FCDF40885E}" srcOrd="2" destOrd="0" presId="urn:microsoft.com/office/officeart/2005/8/layout/orgChart1"/>
    <dgm:cxn modelId="{4A0BCC38-DAA7-4D93-81E3-7E2EF5D96E08}" type="presParOf" srcId="{26FE4DB6-507B-43A8-8CE2-13C01E4F8658}" destId="{4551090B-ACC6-4CA0-81D6-4645CF275BC3}" srcOrd="2" destOrd="0" presId="urn:microsoft.com/office/officeart/2005/8/layout/orgChart1"/>
    <dgm:cxn modelId="{0A81EF94-4B69-46B7-8DC0-3B339AF23D2D}" type="presParOf" srcId="{26FE4DB6-507B-43A8-8CE2-13C01E4F8658}" destId="{2372AEE7-5775-464B-9CE1-5317C0C7ADF2}" srcOrd="3" destOrd="0" presId="urn:microsoft.com/office/officeart/2005/8/layout/orgChart1"/>
    <dgm:cxn modelId="{DB592D45-8CE6-426A-865E-B36C6AC7D851}" type="presParOf" srcId="{2372AEE7-5775-464B-9CE1-5317C0C7ADF2}" destId="{88C7BAED-2413-4758-80C1-CEE1B843122F}" srcOrd="0" destOrd="0" presId="urn:microsoft.com/office/officeart/2005/8/layout/orgChart1"/>
    <dgm:cxn modelId="{94B3BCEB-F3B8-4664-B0F4-0CFABC42AD3C}" type="presParOf" srcId="{88C7BAED-2413-4758-80C1-CEE1B843122F}" destId="{8277F5A0-1E0B-4AD8-9039-248B221F9E0E}" srcOrd="0" destOrd="0" presId="urn:microsoft.com/office/officeart/2005/8/layout/orgChart1"/>
    <dgm:cxn modelId="{B3C7A3C3-806C-4B90-BA69-5C0C64735A7E}" type="presParOf" srcId="{88C7BAED-2413-4758-80C1-CEE1B843122F}" destId="{4A9E6558-37B1-4F29-BF63-1F9C02B28A4E}" srcOrd="1" destOrd="0" presId="urn:microsoft.com/office/officeart/2005/8/layout/orgChart1"/>
    <dgm:cxn modelId="{A4F7C468-E661-4BB3-B1A0-1E349F814243}" type="presParOf" srcId="{2372AEE7-5775-464B-9CE1-5317C0C7ADF2}" destId="{0E195011-46F6-473C-9B83-07E1DFCB05B1}" srcOrd="1" destOrd="0" presId="urn:microsoft.com/office/officeart/2005/8/layout/orgChart1"/>
    <dgm:cxn modelId="{5D5B6684-C26B-4B00-AB54-FEC5357299A3}" type="presParOf" srcId="{2372AEE7-5775-464B-9CE1-5317C0C7ADF2}" destId="{D3D43FB0-622F-4B52-8EA1-6766B9F95D64}" srcOrd="2" destOrd="0" presId="urn:microsoft.com/office/officeart/2005/8/layout/orgChart1"/>
    <dgm:cxn modelId="{3475AC52-1C51-4635-AD69-47E7B83BE7BE}" type="presParOf" srcId="{FC66E001-F6A4-4819-973D-DECFCC291AE9}" destId="{51ADF8D5-924D-4B96-8CDB-47E32D9D31CB}" srcOrd="2" destOrd="0" presId="urn:microsoft.com/office/officeart/2005/8/layout/orgChart1"/>
    <dgm:cxn modelId="{2EAEB391-B071-42D2-813F-D2C78B7BD785}" type="presParOf" srcId="{01D3752A-44C2-46BE-B3EC-BAD0CFC8C7D3}" destId="{49734E33-3660-4416-B3DE-89EC1750FF69}" srcOrd="10" destOrd="0" presId="urn:microsoft.com/office/officeart/2005/8/layout/orgChart1"/>
    <dgm:cxn modelId="{A6C36472-17CB-45C0-BFA3-274959A595F8}" type="presParOf" srcId="{01D3752A-44C2-46BE-B3EC-BAD0CFC8C7D3}" destId="{7106A9C1-700F-4E42-9C0E-CEEDDEB7C6B8}" srcOrd="11" destOrd="0" presId="urn:microsoft.com/office/officeart/2005/8/layout/orgChart1"/>
    <dgm:cxn modelId="{C6A23C2D-27D4-46DD-9A93-87E101563EF7}" type="presParOf" srcId="{7106A9C1-700F-4E42-9C0E-CEEDDEB7C6B8}" destId="{22C0AF25-DE89-41F4-A659-F51A15ED031A}" srcOrd="0" destOrd="0" presId="urn:microsoft.com/office/officeart/2005/8/layout/orgChart1"/>
    <dgm:cxn modelId="{51AA4E70-7CA2-4034-A31E-8CC0A6AE5F05}" type="presParOf" srcId="{22C0AF25-DE89-41F4-A659-F51A15ED031A}" destId="{362AC3EF-A9CE-4CC3-8EDB-4D5ACAA5F318}" srcOrd="0" destOrd="0" presId="urn:microsoft.com/office/officeart/2005/8/layout/orgChart1"/>
    <dgm:cxn modelId="{BDD61F37-859D-45F9-BBFB-902AA2D7289D}" type="presParOf" srcId="{22C0AF25-DE89-41F4-A659-F51A15ED031A}" destId="{75C5EED0-5B96-4CC4-A248-B880667D46A7}" srcOrd="1" destOrd="0" presId="urn:microsoft.com/office/officeart/2005/8/layout/orgChart1"/>
    <dgm:cxn modelId="{2540D21D-D5BD-4128-9FC9-EE0B6FE2B970}" type="presParOf" srcId="{7106A9C1-700F-4E42-9C0E-CEEDDEB7C6B8}" destId="{A43DD1F5-00FF-465F-9EF3-049F1EE43986}" srcOrd="1" destOrd="0" presId="urn:microsoft.com/office/officeart/2005/8/layout/orgChart1"/>
    <dgm:cxn modelId="{66834918-BE94-4CD9-879B-BAF15A70D517}" type="presParOf" srcId="{A43DD1F5-00FF-465F-9EF3-049F1EE43986}" destId="{86EAE2B8-D927-42DE-A4E4-70ECAD8564EB}" srcOrd="0" destOrd="0" presId="urn:microsoft.com/office/officeart/2005/8/layout/orgChart1"/>
    <dgm:cxn modelId="{1EDA818A-0A61-4A93-BF0B-4A6A9851EAC6}" type="presParOf" srcId="{A43DD1F5-00FF-465F-9EF3-049F1EE43986}" destId="{BA0A8A1C-50D4-4803-A7AB-C14FE79781A8}" srcOrd="1" destOrd="0" presId="urn:microsoft.com/office/officeart/2005/8/layout/orgChart1"/>
    <dgm:cxn modelId="{8D29E870-5B43-430D-A4FB-20125BA2AA12}" type="presParOf" srcId="{BA0A8A1C-50D4-4803-A7AB-C14FE79781A8}" destId="{2C9D5D98-B536-4E2A-96E3-30262D8F7AEB}" srcOrd="0" destOrd="0" presId="urn:microsoft.com/office/officeart/2005/8/layout/orgChart1"/>
    <dgm:cxn modelId="{A55AE07E-C321-44CA-BBD1-B4B48B525923}" type="presParOf" srcId="{2C9D5D98-B536-4E2A-96E3-30262D8F7AEB}" destId="{6E356B3C-5696-469F-B8FF-43B7D221D4D9}" srcOrd="0" destOrd="0" presId="urn:microsoft.com/office/officeart/2005/8/layout/orgChart1"/>
    <dgm:cxn modelId="{326E859D-5A0C-47F2-9B43-D160D1C3A952}" type="presParOf" srcId="{2C9D5D98-B536-4E2A-96E3-30262D8F7AEB}" destId="{360DCE4C-003C-4162-ABFF-CE837D740025}" srcOrd="1" destOrd="0" presId="urn:microsoft.com/office/officeart/2005/8/layout/orgChart1"/>
    <dgm:cxn modelId="{2399C46F-D6A3-453B-8CA2-0BAEDDDFDF83}" type="presParOf" srcId="{BA0A8A1C-50D4-4803-A7AB-C14FE79781A8}" destId="{6D5BCDE9-3929-4A8E-A5C7-24979275008A}" srcOrd="1" destOrd="0" presId="urn:microsoft.com/office/officeart/2005/8/layout/orgChart1"/>
    <dgm:cxn modelId="{410C571B-35FE-4FCC-93E1-F39EF5778CF4}" type="presParOf" srcId="{BA0A8A1C-50D4-4803-A7AB-C14FE79781A8}" destId="{2F22DBA8-4C79-4FC4-9C8B-16EDB4E55B75}" srcOrd="2" destOrd="0" presId="urn:microsoft.com/office/officeart/2005/8/layout/orgChart1"/>
    <dgm:cxn modelId="{5EECCA93-9A13-403B-A4C9-5B6EF3049754}" type="presParOf" srcId="{7106A9C1-700F-4E42-9C0E-CEEDDEB7C6B8}" destId="{E86897A2-C3A3-4845-9809-D43B09304246}" srcOrd="2" destOrd="0" presId="urn:microsoft.com/office/officeart/2005/8/layout/orgChart1"/>
    <dgm:cxn modelId="{4B7BAFB5-9D45-47F7-8C49-4CC64B4E99F2}" type="presParOf" srcId="{01D3752A-44C2-46BE-B3EC-BAD0CFC8C7D3}" destId="{833AFA92-6662-492B-8F71-C9E81A4D5273}" srcOrd="12" destOrd="0" presId="urn:microsoft.com/office/officeart/2005/8/layout/orgChart1"/>
    <dgm:cxn modelId="{515D9611-7383-4A17-BDC3-1900BF6632E3}" type="presParOf" srcId="{01D3752A-44C2-46BE-B3EC-BAD0CFC8C7D3}" destId="{EA76D9A5-2280-4126-BF41-9D8AA75CADB9}" srcOrd="13" destOrd="0" presId="urn:microsoft.com/office/officeart/2005/8/layout/orgChart1"/>
    <dgm:cxn modelId="{0FE81936-1BEC-4E8C-A639-4A2FFBC455DF}" type="presParOf" srcId="{EA76D9A5-2280-4126-BF41-9D8AA75CADB9}" destId="{0F48C8E3-D11D-4357-8A3F-49EE5E206AFE}" srcOrd="0" destOrd="0" presId="urn:microsoft.com/office/officeart/2005/8/layout/orgChart1"/>
    <dgm:cxn modelId="{31E2DE54-4A09-405F-9533-DD2CAB5F373E}" type="presParOf" srcId="{0F48C8E3-D11D-4357-8A3F-49EE5E206AFE}" destId="{DCA1BA65-001D-470F-8020-041AF5F1647D}" srcOrd="0" destOrd="0" presId="urn:microsoft.com/office/officeart/2005/8/layout/orgChart1"/>
    <dgm:cxn modelId="{B8D292F7-1DD4-4A29-8AE3-4A33CA65A177}" type="presParOf" srcId="{0F48C8E3-D11D-4357-8A3F-49EE5E206AFE}" destId="{E2E7D2A3-0541-420C-B09A-77A2B3896F53}" srcOrd="1" destOrd="0" presId="urn:microsoft.com/office/officeart/2005/8/layout/orgChart1"/>
    <dgm:cxn modelId="{33C04A37-3049-4B2C-9A56-2B1EF116A467}" type="presParOf" srcId="{EA76D9A5-2280-4126-BF41-9D8AA75CADB9}" destId="{9739B45B-49CF-46E7-B7A2-0508E95FC768}" srcOrd="1" destOrd="0" presId="urn:microsoft.com/office/officeart/2005/8/layout/orgChart1"/>
    <dgm:cxn modelId="{6044D48D-F842-4F33-AAD6-18794FD54C4E}" type="presParOf" srcId="{EA76D9A5-2280-4126-BF41-9D8AA75CADB9}" destId="{BF0C166A-341F-4CC3-AB03-41105E259678}" srcOrd="2" destOrd="0" presId="urn:microsoft.com/office/officeart/2005/8/layout/orgChart1"/>
    <dgm:cxn modelId="{9A8A4391-59ED-4665-8C3C-52A1A7E1C0AF}" type="presParOf" srcId="{5F60B98D-D1C4-4525-AD5C-9CC5A07B7A7E}" destId="{158FDDFD-4B12-4C7E-A1D3-53CF7D6740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441447-4ADD-47DD-99AB-EB96C51E07C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98788F-426C-4634-9716-DF02123568D2}">
      <dgm:prSet phldrT="[Text]"/>
      <dgm:spPr/>
      <dgm:t>
        <a:bodyPr/>
        <a:lstStyle/>
        <a:p>
          <a:r>
            <a:rPr lang="en-GB" dirty="0" smtClean="0"/>
            <a:t>Head of Financial Control </a:t>
          </a:r>
        </a:p>
        <a:p>
          <a:r>
            <a:rPr lang="en-GB" dirty="0" smtClean="0"/>
            <a:t>Jenny Pigott</a:t>
          </a:r>
          <a:endParaRPr lang="en-GB" dirty="0"/>
        </a:p>
      </dgm:t>
    </dgm:pt>
    <dgm:pt modelId="{25F93C5C-AA84-4426-AE41-C3D438C6FAF2}" type="parTrans" cxnId="{2003BCE1-596B-40AC-99DD-E550E35959FB}">
      <dgm:prSet/>
      <dgm:spPr/>
      <dgm:t>
        <a:bodyPr/>
        <a:lstStyle/>
        <a:p>
          <a:endParaRPr lang="en-GB"/>
        </a:p>
      </dgm:t>
    </dgm:pt>
    <dgm:pt modelId="{BEC9C0E4-C058-4ECD-931E-BE1069F507E0}" type="sibTrans" cxnId="{2003BCE1-596B-40AC-99DD-E550E35959FB}">
      <dgm:prSet/>
      <dgm:spPr/>
      <dgm:t>
        <a:bodyPr/>
        <a:lstStyle/>
        <a:p>
          <a:endParaRPr lang="en-GB"/>
        </a:p>
      </dgm:t>
    </dgm:pt>
    <dgm:pt modelId="{26074B4A-E7DB-4A73-97B7-7A4197BD9E1E}">
      <dgm:prSet phldrT="[Text]" custT="1"/>
      <dgm:spPr/>
      <dgm:t>
        <a:bodyPr/>
        <a:lstStyle/>
        <a:p>
          <a:r>
            <a:rPr lang="en-GB" sz="1200" dirty="0" smtClean="0"/>
            <a:t>Financial Services – LDH</a:t>
          </a:r>
        </a:p>
        <a:p>
          <a:r>
            <a:rPr lang="en-GB" sz="1200" dirty="0" smtClean="0"/>
            <a:t>(bands 3 x6, 4 x4, 7 )</a:t>
          </a:r>
          <a:endParaRPr lang="en-GB" sz="1200" dirty="0"/>
        </a:p>
      </dgm:t>
    </dgm:pt>
    <dgm:pt modelId="{9313576F-9A07-4348-8B8E-9B70316941D9}" type="parTrans" cxnId="{A2D854A0-AE6D-4744-847D-6CF5B05AC804}">
      <dgm:prSet/>
      <dgm:spPr/>
      <dgm:t>
        <a:bodyPr/>
        <a:lstStyle/>
        <a:p>
          <a:endParaRPr lang="en-GB"/>
        </a:p>
      </dgm:t>
    </dgm:pt>
    <dgm:pt modelId="{40EF57C3-2F35-4378-A71A-313E7CFE873E}" type="sibTrans" cxnId="{A2D854A0-AE6D-4744-847D-6CF5B05AC804}">
      <dgm:prSet/>
      <dgm:spPr/>
      <dgm:t>
        <a:bodyPr/>
        <a:lstStyle/>
        <a:p>
          <a:endParaRPr lang="en-GB"/>
        </a:p>
      </dgm:t>
    </dgm:pt>
    <dgm:pt modelId="{948447EF-560D-4623-A149-ED7D2EEDF946}">
      <dgm:prSet phldrT="[Text]" custT="1"/>
      <dgm:spPr/>
      <dgm:t>
        <a:bodyPr/>
        <a:lstStyle/>
        <a:p>
          <a:r>
            <a:rPr lang="en-GB" sz="1200" dirty="0" smtClean="0"/>
            <a:t>Financial Services – Capital and Charitable Accounts</a:t>
          </a:r>
        </a:p>
        <a:p>
          <a:r>
            <a:rPr lang="en-GB" sz="1200" dirty="0" smtClean="0"/>
            <a:t>(band  Apprentice, 5 and 7)</a:t>
          </a:r>
          <a:endParaRPr lang="en-GB" sz="1200" dirty="0"/>
        </a:p>
      </dgm:t>
    </dgm:pt>
    <dgm:pt modelId="{4DD9485B-025F-4E85-8FC8-F522F8CFAAB1}" type="parTrans" cxnId="{85F900DF-748F-4385-AA77-633B12D8B0B6}">
      <dgm:prSet/>
      <dgm:spPr/>
      <dgm:t>
        <a:bodyPr/>
        <a:lstStyle/>
        <a:p>
          <a:endParaRPr lang="en-GB"/>
        </a:p>
      </dgm:t>
    </dgm:pt>
    <dgm:pt modelId="{D993AA18-2312-4FB1-A701-6404A72A2101}" type="sibTrans" cxnId="{85F900DF-748F-4385-AA77-633B12D8B0B6}">
      <dgm:prSet/>
      <dgm:spPr/>
      <dgm:t>
        <a:bodyPr/>
        <a:lstStyle/>
        <a:p>
          <a:endParaRPr lang="en-GB"/>
        </a:p>
      </dgm:t>
    </dgm:pt>
    <dgm:pt modelId="{3346746B-4168-4EAA-9000-6A228154558B}" type="asst">
      <dgm:prSet/>
      <dgm:spPr/>
      <dgm:t>
        <a:bodyPr/>
        <a:lstStyle/>
        <a:p>
          <a:r>
            <a:rPr lang="en-GB" dirty="0" smtClean="0"/>
            <a:t>Financial Controller</a:t>
          </a:r>
        </a:p>
        <a:p>
          <a:r>
            <a:rPr lang="en-GB" dirty="0" smtClean="0"/>
            <a:t>Ian James</a:t>
          </a:r>
          <a:endParaRPr lang="en-GB" dirty="0"/>
        </a:p>
      </dgm:t>
    </dgm:pt>
    <dgm:pt modelId="{1E34B11D-39D4-4CDB-9018-C58AF980F670}" type="parTrans" cxnId="{93A1FE29-CFC6-4E94-9193-3B5C6B8E42A0}">
      <dgm:prSet/>
      <dgm:spPr/>
      <dgm:t>
        <a:bodyPr/>
        <a:lstStyle/>
        <a:p>
          <a:endParaRPr lang="en-GB"/>
        </a:p>
      </dgm:t>
    </dgm:pt>
    <dgm:pt modelId="{C7535C97-9BBC-4B62-9AA0-8ED6CF63CA2E}" type="sibTrans" cxnId="{93A1FE29-CFC6-4E94-9193-3B5C6B8E42A0}">
      <dgm:prSet/>
      <dgm:spPr/>
      <dgm:t>
        <a:bodyPr/>
        <a:lstStyle/>
        <a:p>
          <a:endParaRPr lang="en-GB"/>
        </a:p>
      </dgm:t>
    </dgm:pt>
    <dgm:pt modelId="{6ABBE4D1-4188-4F7F-8DCC-250D2552CBCB}">
      <dgm:prSet custT="1"/>
      <dgm:spPr/>
      <dgm:t>
        <a:bodyPr/>
        <a:lstStyle/>
        <a:p>
          <a:r>
            <a:rPr lang="en-GB" sz="1200" dirty="0" smtClean="0"/>
            <a:t>Financial Services – BHT</a:t>
          </a:r>
        </a:p>
        <a:p>
          <a:r>
            <a:rPr lang="en-GB" sz="1200" dirty="0" smtClean="0"/>
            <a:t>(band 3 x2, 4 x2, 5 and 7)</a:t>
          </a:r>
        </a:p>
      </dgm:t>
    </dgm:pt>
    <dgm:pt modelId="{7238D779-086B-4693-975F-5092FDD9BD6C}" type="parTrans" cxnId="{FC63836D-D0EB-4205-A9F1-43353A6066BB}">
      <dgm:prSet/>
      <dgm:spPr/>
      <dgm:t>
        <a:bodyPr/>
        <a:lstStyle/>
        <a:p>
          <a:endParaRPr lang="en-GB"/>
        </a:p>
      </dgm:t>
    </dgm:pt>
    <dgm:pt modelId="{5FF7486C-2CFE-4338-B110-767891BE3A4E}" type="sibTrans" cxnId="{FC63836D-D0EB-4205-A9F1-43353A6066BB}">
      <dgm:prSet/>
      <dgm:spPr/>
      <dgm:t>
        <a:bodyPr/>
        <a:lstStyle/>
        <a:p>
          <a:endParaRPr lang="en-GB"/>
        </a:p>
      </dgm:t>
    </dgm:pt>
    <dgm:pt modelId="{CDEAA94E-2E91-47F8-95CA-0CD135CE2603}" type="pres">
      <dgm:prSet presAssocID="{6E441447-4ADD-47DD-99AB-EB96C51E07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DB22AC1-818D-4A50-9C11-941A9D016E64}" type="pres">
      <dgm:prSet presAssocID="{F698788F-426C-4634-9716-DF02123568D2}" presName="hierRoot1" presStyleCnt="0">
        <dgm:presLayoutVars>
          <dgm:hierBranch val="init"/>
        </dgm:presLayoutVars>
      </dgm:prSet>
      <dgm:spPr/>
    </dgm:pt>
    <dgm:pt modelId="{54B4B685-CCD9-4056-BA2B-32F102F4FB49}" type="pres">
      <dgm:prSet presAssocID="{F698788F-426C-4634-9716-DF02123568D2}" presName="rootComposite1" presStyleCnt="0"/>
      <dgm:spPr/>
    </dgm:pt>
    <dgm:pt modelId="{0CD1F222-5B82-4D2D-8C30-98028A582A94}" type="pres">
      <dgm:prSet presAssocID="{F698788F-426C-4634-9716-DF02123568D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EE520C7-8F09-4580-BB25-A275CFA4CF05}" type="pres">
      <dgm:prSet presAssocID="{F698788F-426C-4634-9716-DF02123568D2}" presName="rootConnector1" presStyleLbl="node1" presStyleIdx="0" presStyleCnt="0"/>
      <dgm:spPr/>
      <dgm:t>
        <a:bodyPr/>
        <a:lstStyle/>
        <a:p>
          <a:endParaRPr lang="en-GB"/>
        </a:p>
      </dgm:t>
    </dgm:pt>
    <dgm:pt modelId="{FC214908-4805-4C86-8B50-0BA0EA737B0A}" type="pres">
      <dgm:prSet presAssocID="{F698788F-426C-4634-9716-DF02123568D2}" presName="hierChild2" presStyleCnt="0"/>
      <dgm:spPr/>
    </dgm:pt>
    <dgm:pt modelId="{913B5DF7-D4B7-4C3F-8C53-6BBEA0E4E64E}" type="pres">
      <dgm:prSet presAssocID="{9313576F-9A07-4348-8B8E-9B70316941D9}" presName="Name37" presStyleLbl="parChTrans1D2" presStyleIdx="0" presStyleCnt="4"/>
      <dgm:spPr/>
      <dgm:t>
        <a:bodyPr/>
        <a:lstStyle/>
        <a:p>
          <a:endParaRPr lang="en-GB"/>
        </a:p>
      </dgm:t>
    </dgm:pt>
    <dgm:pt modelId="{56969288-7788-4B45-A481-66000BE64245}" type="pres">
      <dgm:prSet presAssocID="{26074B4A-E7DB-4A73-97B7-7A4197BD9E1E}" presName="hierRoot2" presStyleCnt="0">
        <dgm:presLayoutVars>
          <dgm:hierBranch val="init"/>
        </dgm:presLayoutVars>
      </dgm:prSet>
      <dgm:spPr/>
    </dgm:pt>
    <dgm:pt modelId="{BD5833D2-3D06-4901-94AE-4C1F463D8894}" type="pres">
      <dgm:prSet presAssocID="{26074B4A-E7DB-4A73-97B7-7A4197BD9E1E}" presName="rootComposite" presStyleCnt="0"/>
      <dgm:spPr/>
    </dgm:pt>
    <dgm:pt modelId="{7A59ADAD-6AEC-418D-A680-94E25C61780A}" type="pres">
      <dgm:prSet presAssocID="{26074B4A-E7DB-4A73-97B7-7A4197BD9E1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093E91A-7BE8-47F4-A476-AB394FBA0848}" type="pres">
      <dgm:prSet presAssocID="{26074B4A-E7DB-4A73-97B7-7A4197BD9E1E}" presName="rootConnector" presStyleLbl="node2" presStyleIdx="0" presStyleCnt="3"/>
      <dgm:spPr/>
      <dgm:t>
        <a:bodyPr/>
        <a:lstStyle/>
        <a:p>
          <a:endParaRPr lang="en-GB"/>
        </a:p>
      </dgm:t>
    </dgm:pt>
    <dgm:pt modelId="{16D37D8D-49ED-45C2-B828-14B3C40E14BC}" type="pres">
      <dgm:prSet presAssocID="{26074B4A-E7DB-4A73-97B7-7A4197BD9E1E}" presName="hierChild4" presStyleCnt="0"/>
      <dgm:spPr/>
    </dgm:pt>
    <dgm:pt modelId="{000436FC-ECEC-487A-B261-0DED1AE417A9}" type="pres">
      <dgm:prSet presAssocID="{26074B4A-E7DB-4A73-97B7-7A4197BD9E1E}" presName="hierChild5" presStyleCnt="0"/>
      <dgm:spPr/>
    </dgm:pt>
    <dgm:pt modelId="{647EDD79-7106-4D75-B201-EA26F26FAB80}" type="pres">
      <dgm:prSet presAssocID="{4DD9485B-025F-4E85-8FC8-F522F8CFAAB1}" presName="Name37" presStyleLbl="parChTrans1D2" presStyleIdx="1" presStyleCnt="4"/>
      <dgm:spPr/>
      <dgm:t>
        <a:bodyPr/>
        <a:lstStyle/>
        <a:p>
          <a:endParaRPr lang="en-GB"/>
        </a:p>
      </dgm:t>
    </dgm:pt>
    <dgm:pt modelId="{8F88A191-357A-4BAF-A3AB-9A2A3EE9CA62}" type="pres">
      <dgm:prSet presAssocID="{948447EF-560D-4623-A149-ED7D2EEDF946}" presName="hierRoot2" presStyleCnt="0">
        <dgm:presLayoutVars>
          <dgm:hierBranch val="init"/>
        </dgm:presLayoutVars>
      </dgm:prSet>
      <dgm:spPr/>
    </dgm:pt>
    <dgm:pt modelId="{6EDEE011-B69C-47FE-8BAA-AAA9C16EFCE3}" type="pres">
      <dgm:prSet presAssocID="{948447EF-560D-4623-A149-ED7D2EEDF946}" presName="rootComposite" presStyleCnt="0"/>
      <dgm:spPr/>
    </dgm:pt>
    <dgm:pt modelId="{BF687526-C335-48AC-84F0-DEE9D7C967E4}" type="pres">
      <dgm:prSet presAssocID="{948447EF-560D-4623-A149-ED7D2EEDF946}" presName="rootText" presStyleLbl="node2" presStyleIdx="1" presStyleCnt="3" custScaleY="16514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62E1993-E21C-4C76-995B-2DDD1AD76093}" type="pres">
      <dgm:prSet presAssocID="{948447EF-560D-4623-A149-ED7D2EEDF946}" presName="rootConnector" presStyleLbl="node2" presStyleIdx="1" presStyleCnt="3"/>
      <dgm:spPr/>
      <dgm:t>
        <a:bodyPr/>
        <a:lstStyle/>
        <a:p>
          <a:endParaRPr lang="en-GB"/>
        </a:p>
      </dgm:t>
    </dgm:pt>
    <dgm:pt modelId="{03AD1E6C-742A-425E-8725-1156B30FE5B2}" type="pres">
      <dgm:prSet presAssocID="{948447EF-560D-4623-A149-ED7D2EEDF946}" presName="hierChild4" presStyleCnt="0"/>
      <dgm:spPr/>
    </dgm:pt>
    <dgm:pt modelId="{FE924E64-06F1-423A-917D-CDD1B12FC48E}" type="pres">
      <dgm:prSet presAssocID="{948447EF-560D-4623-A149-ED7D2EEDF946}" presName="hierChild5" presStyleCnt="0"/>
      <dgm:spPr/>
    </dgm:pt>
    <dgm:pt modelId="{BC01D264-CA8F-4F0C-82BE-F3D6D7CB4FA3}" type="pres">
      <dgm:prSet presAssocID="{7238D779-086B-4693-975F-5092FDD9BD6C}" presName="Name37" presStyleLbl="parChTrans1D2" presStyleIdx="2" presStyleCnt="4"/>
      <dgm:spPr/>
      <dgm:t>
        <a:bodyPr/>
        <a:lstStyle/>
        <a:p>
          <a:endParaRPr lang="en-GB"/>
        </a:p>
      </dgm:t>
    </dgm:pt>
    <dgm:pt modelId="{8E875E0C-D113-4775-9A00-37583007DC00}" type="pres">
      <dgm:prSet presAssocID="{6ABBE4D1-4188-4F7F-8DCC-250D2552CBCB}" presName="hierRoot2" presStyleCnt="0">
        <dgm:presLayoutVars>
          <dgm:hierBranch val="init"/>
        </dgm:presLayoutVars>
      </dgm:prSet>
      <dgm:spPr/>
    </dgm:pt>
    <dgm:pt modelId="{442644D9-09E7-4D68-9444-33CF35A67809}" type="pres">
      <dgm:prSet presAssocID="{6ABBE4D1-4188-4F7F-8DCC-250D2552CBCB}" presName="rootComposite" presStyleCnt="0"/>
      <dgm:spPr/>
    </dgm:pt>
    <dgm:pt modelId="{8A174F73-CC8E-421D-B601-0BFDF05EC442}" type="pres">
      <dgm:prSet presAssocID="{6ABBE4D1-4188-4F7F-8DCC-250D2552CBC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08093CA-098B-4F8F-98E8-42E44D7C2E5F}" type="pres">
      <dgm:prSet presAssocID="{6ABBE4D1-4188-4F7F-8DCC-250D2552CBCB}" presName="rootConnector" presStyleLbl="node2" presStyleIdx="2" presStyleCnt="3"/>
      <dgm:spPr/>
      <dgm:t>
        <a:bodyPr/>
        <a:lstStyle/>
        <a:p>
          <a:endParaRPr lang="en-GB"/>
        </a:p>
      </dgm:t>
    </dgm:pt>
    <dgm:pt modelId="{7CFA9C10-AE56-4B0A-926F-4785AFB782C2}" type="pres">
      <dgm:prSet presAssocID="{6ABBE4D1-4188-4F7F-8DCC-250D2552CBCB}" presName="hierChild4" presStyleCnt="0"/>
      <dgm:spPr/>
    </dgm:pt>
    <dgm:pt modelId="{B95DBB59-6475-4989-888D-DC5869DB6ECE}" type="pres">
      <dgm:prSet presAssocID="{6ABBE4D1-4188-4F7F-8DCC-250D2552CBCB}" presName="hierChild5" presStyleCnt="0"/>
      <dgm:spPr/>
    </dgm:pt>
    <dgm:pt modelId="{2A3B7E82-D9BA-4662-9E86-9726572D4D47}" type="pres">
      <dgm:prSet presAssocID="{F698788F-426C-4634-9716-DF02123568D2}" presName="hierChild3" presStyleCnt="0"/>
      <dgm:spPr/>
    </dgm:pt>
    <dgm:pt modelId="{1CE072B8-84EE-4D72-A853-3891B87BAEBE}" type="pres">
      <dgm:prSet presAssocID="{1E34B11D-39D4-4CDB-9018-C58AF980F670}" presName="Name111" presStyleLbl="parChTrans1D2" presStyleIdx="3" presStyleCnt="4"/>
      <dgm:spPr/>
      <dgm:t>
        <a:bodyPr/>
        <a:lstStyle/>
        <a:p>
          <a:endParaRPr lang="en-GB"/>
        </a:p>
      </dgm:t>
    </dgm:pt>
    <dgm:pt modelId="{D7916934-1622-4371-A1C4-1B7145E8E980}" type="pres">
      <dgm:prSet presAssocID="{3346746B-4168-4EAA-9000-6A228154558B}" presName="hierRoot3" presStyleCnt="0">
        <dgm:presLayoutVars>
          <dgm:hierBranch val="init"/>
        </dgm:presLayoutVars>
      </dgm:prSet>
      <dgm:spPr/>
    </dgm:pt>
    <dgm:pt modelId="{A4C6099D-E3BB-489D-9968-59EA7174FBD4}" type="pres">
      <dgm:prSet presAssocID="{3346746B-4168-4EAA-9000-6A228154558B}" presName="rootComposite3" presStyleCnt="0"/>
      <dgm:spPr/>
    </dgm:pt>
    <dgm:pt modelId="{40E77629-BFB3-4872-8BE8-BE85221A6EE3}" type="pres">
      <dgm:prSet presAssocID="{3346746B-4168-4EAA-9000-6A228154558B}" presName="rootText3" presStyleLbl="asst1" presStyleIdx="0" presStyleCnt="1" custScaleX="120444" custLinFactNeighborX="69614" custLinFactNeighborY="-141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CE2A1EF-7DB0-4AD3-940C-9AB2DA436AA8}" type="pres">
      <dgm:prSet presAssocID="{3346746B-4168-4EAA-9000-6A228154558B}" presName="rootConnector3" presStyleLbl="asst1" presStyleIdx="0" presStyleCnt="1"/>
      <dgm:spPr/>
      <dgm:t>
        <a:bodyPr/>
        <a:lstStyle/>
        <a:p>
          <a:endParaRPr lang="en-GB"/>
        </a:p>
      </dgm:t>
    </dgm:pt>
    <dgm:pt modelId="{50011271-3BBB-42DF-977D-7112D76A9E3F}" type="pres">
      <dgm:prSet presAssocID="{3346746B-4168-4EAA-9000-6A228154558B}" presName="hierChild6" presStyleCnt="0"/>
      <dgm:spPr/>
    </dgm:pt>
    <dgm:pt modelId="{78EA8429-1D44-4A69-9CB4-0790B6EC8AFC}" type="pres">
      <dgm:prSet presAssocID="{3346746B-4168-4EAA-9000-6A228154558B}" presName="hierChild7" presStyleCnt="0"/>
      <dgm:spPr/>
    </dgm:pt>
  </dgm:ptLst>
  <dgm:cxnLst>
    <dgm:cxn modelId="{E699399A-F99B-4FE3-99CC-CD1E00732230}" type="presOf" srcId="{F698788F-426C-4634-9716-DF02123568D2}" destId="{0CD1F222-5B82-4D2D-8C30-98028A582A94}" srcOrd="0" destOrd="0" presId="urn:microsoft.com/office/officeart/2005/8/layout/orgChart1"/>
    <dgm:cxn modelId="{88B78B03-4E79-4E37-953B-5F40CCA1D0F2}" type="presOf" srcId="{948447EF-560D-4623-A149-ED7D2EEDF946}" destId="{BF687526-C335-48AC-84F0-DEE9D7C967E4}" srcOrd="0" destOrd="0" presId="urn:microsoft.com/office/officeart/2005/8/layout/orgChart1"/>
    <dgm:cxn modelId="{2003BCE1-596B-40AC-99DD-E550E35959FB}" srcId="{6E441447-4ADD-47DD-99AB-EB96C51E07C6}" destId="{F698788F-426C-4634-9716-DF02123568D2}" srcOrd="0" destOrd="0" parTransId="{25F93C5C-AA84-4426-AE41-C3D438C6FAF2}" sibTransId="{BEC9C0E4-C058-4ECD-931E-BE1069F507E0}"/>
    <dgm:cxn modelId="{93A1FE29-CFC6-4E94-9193-3B5C6B8E42A0}" srcId="{F698788F-426C-4634-9716-DF02123568D2}" destId="{3346746B-4168-4EAA-9000-6A228154558B}" srcOrd="3" destOrd="0" parTransId="{1E34B11D-39D4-4CDB-9018-C58AF980F670}" sibTransId="{C7535C97-9BBC-4B62-9AA0-8ED6CF63CA2E}"/>
    <dgm:cxn modelId="{85F900DF-748F-4385-AA77-633B12D8B0B6}" srcId="{F698788F-426C-4634-9716-DF02123568D2}" destId="{948447EF-560D-4623-A149-ED7D2EEDF946}" srcOrd="1" destOrd="0" parTransId="{4DD9485B-025F-4E85-8FC8-F522F8CFAAB1}" sibTransId="{D993AA18-2312-4FB1-A701-6404A72A2101}"/>
    <dgm:cxn modelId="{B816C229-2CD0-41BA-980D-0D0B09536223}" type="presOf" srcId="{3346746B-4168-4EAA-9000-6A228154558B}" destId="{8CE2A1EF-7DB0-4AD3-940C-9AB2DA436AA8}" srcOrd="1" destOrd="0" presId="urn:microsoft.com/office/officeart/2005/8/layout/orgChart1"/>
    <dgm:cxn modelId="{68F7FC5D-37C0-444B-936F-ED5E05642ADC}" type="presOf" srcId="{6ABBE4D1-4188-4F7F-8DCC-250D2552CBCB}" destId="{C08093CA-098B-4F8F-98E8-42E44D7C2E5F}" srcOrd="1" destOrd="0" presId="urn:microsoft.com/office/officeart/2005/8/layout/orgChart1"/>
    <dgm:cxn modelId="{703BFFCE-B2AB-480B-BFB6-ABFE7701BD00}" type="presOf" srcId="{4DD9485B-025F-4E85-8FC8-F522F8CFAAB1}" destId="{647EDD79-7106-4D75-B201-EA26F26FAB80}" srcOrd="0" destOrd="0" presId="urn:microsoft.com/office/officeart/2005/8/layout/orgChart1"/>
    <dgm:cxn modelId="{D2C5B892-CF21-4D8A-B7A5-DA810AFD6C10}" type="presOf" srcId="{6ABBE4D1-4188-4F7F-8DCC-250D2552CBCB}" destId="{8A174F73-CC8E-421D-B601-0BFDF05EC442}" srcOrd="0" destOrd="0" presId="urn:microsoft.com/office/officeart/2005/8/layout/orgChart1"/>
    <dgm:cxn modelId="{F8E58CAE-2498-4BA1-B450-200888024C24}" type="presOf" srcId="{3346746B-4168-4EAA-9000-6A228154558B}" destId="{40E77629-BFB3-4872-8BE8-BE85221A6EE3}" srcOrd="0" destOrd="0" presId="urn:microsoft.com/office/officeart/2005/8/layout/orgChart1"/>
    <dgm:cxn modelId="{D7ADFC01-4AAC-4C6C-85CF-76C063F98110}" type="presOf" srcId="{1E34B11D-39D4-4CDB-9018-C58AF980F670}" destId="{1CE072B8-84EE-4D72-A853-3891B87BAEBE}" srcOrd="0" destOrd="0" presId="urn:microsoft.com/office/officeart/2005/8/layout/orgChart1"/>
    <dgm:cxn modelId="{A2D854A0-AE6D-4744-847D-6CF5B05AC804}" srcId="{F698788F-426C-4634-9716-DF02123568D2}" destId="{26074B4A-E7DB-4A73-97B7-7A4197BD9E1E}" srcOrd="0" destOrd="0" parTransId="{9313576F-9A07-4348-8B8E-9B70316941D9}" sibTransId="{40EF57C3-2F35-4378-A71A-313E7CFE873E}"/>
    <dgm:cxn modelId="{D64C3E92-83E5-4554-9A18-84A582D941A1}" type="presOf" srcId="{9313576F-9A07-4348-8B8E-9B70316941D9}" destId="{913B5DF7-D4B7-4C3F-8C53-6BBEA0E4E64E}" srcOrd="0" destOrd="0" presId="urn:microsoft.com/office/officeart/2005/8/layout/orgChart1"/>
    <dgm:cxn modelId="{1E671055-553E-478B-911A-CFDDEF741D8B}" type="presOf" srcId="{26074B4A-E7DB-4A73-97B7-7A4197BD9E1E}" destId="{7A59ADAD-6AEC-418D-A680-94E25C61780A}" srcOrd="0" destOrd="0" presId="urn:microsoft.com/office/officeart/2005/8/layout/orgChart1"/>
    <dgm:cxn modelId="{316866B8-43ED-47D6-A7C7-9C9518673EC9}" type="presOf" srcId="{F698788F-426C-4634-9716-DF02123568D2}" destId="{8EE520C7-8F09-4580-BB25-A275CFA4CF05}" srcOrd="1" destOrd="0" presId="urn:microsoft.com/office/officeart/2005/8/layout/orgChart1"/>
    <dgm:cxn modelId="{DED7612B-E90E-46D0-9283-6DF4031FFB82}" type="presOf" srcId="{26074B4A-E7DB-4A73-97B7-7A4197BD9E1E}" destId="{1093E91A-7BE8-47F4-A476-AB394FBA0848}" srcOrd="1" destOrd="0" presId="urn:microsoft.com/office/officeart/2005/8/layout/orgChart1"/>
    <dgm:cxn modelId="{6E2CDBB3-B52D-4579-A11B-8A8F5AB58B2B}" type="presOf" srcId="{6E441447-4ADD-47DD-99AB-EB96C51E07C6}" destId="{CDEAA94E-2E91-47F8-95CA-0CD135CE2603}" srcOrd="0" destOrd="0" presId="urn:microsoft.com/office/officeart/2005/8/layout/orgChart1"/>
    <dgm:cxn modelId="{4B77AE57-A055-453E-81B3-4668312678B9}" type="presOf" srcId="{948447EF-560D-4623-A149-ED7D2EEDF946}" destId="{E62E1993-E21C-4C76-995B-2DDD1AD76093}" srcOrd="1" destOrd="0" presId="urn:microsoft.com/office/officeart/2005/8/layout/orgChart1"/>
    <dgm:cxn modelId="{FC63836D-D0EB-4205-A9F1-43353A6066BB}" srcId="{F698788F-426C-4634-9716-DF02123568D2}" destId="{6ABBE4D1-4188-4F7F-8DCC-250D2552CBCB}" srcOrd="2" destOrd="0" parTransId="{7238D779-086B-4693-975F-5092FDD9BD6C}" sibTransId="{5FF7486C-2CFE-4338-B110-767891BE3A4E}"/>
    <dgm:cxn modelId="{2195AE5D-6CDF-4554-9665-85FBC861B2B2}" type="presOf" srcId="{7238D779-086B-4693-975F-5092FDD9BD6C}" destId="{BC01D264-CA8F-4F0C-82BE-F3D6D7CB4FA3}" srcOrd="0" destOrd="0" presId="urn:microsoft.com/office/officeart/2005/8/layout/orgChart1"/>
    <dgm:cxn modelId="{BF7F2180-D6B7-496B-B7E7-3B7AD28AE90B}" type="presParOf" srcId="{CDEAA94E-2E91-47F8-95CA-0CD135CE2603}" destId="{3DB22AC1-818D-4A50-9C11-941A9D016E64}" srcOrd="0" destOrd="0" presId="urn:microsoft.com/office/officeart/2005/8/layout/orgChart1"/>
    <dgm:cxn modelId="{3958B73B-C198-4FB6-BB2A-ECF05D533323}" type="presParOf" srcId="{3DB22AC1-818D-4A50-9C11-941A9D016E64}" destId="{54B4B685-CCD9-4056-BA2B-32F102F4FB49}" srcOrd="0" destOrd="0" presId="urn:microsoft.com/office/officeart/2005/8/layout/orgChart1"/>
    <dgm:cxn modelId="{55840E51-B8FD-4C92-AA64-B49039E52C12}" type="presParOf" srcId="{54B4B685-CCD9-4056-BA2B-32F102F4FB49}" destId="{0CD1F222-5B82-4D2D-8C30-98028A582A94}" srcOrd="0" destOrd="0" presId="urn:microsoft.com/office/officeart/2005/8/layout/orgChart1"/>
    <dgm:cxn modelId="{F0D68970-3169-4481-A951-45655AD587B2}" type="presParOf" srcId="{54B4B685-CCD9-4056-BA2B-32F102F4FB49}" destId="{8EE520C7-8F09-4580-BB25-A275CFA4CF05}" srcOrd="1" destOrd="0" presId="urn:microsoft.com/office/officeart/2005/8/layout/orgChart1"/>
    <dgm:cxn modelId="{9C28BF77-C630-4C3D-9803-AA6A8B6BA558}" type="presParOf" srcId="{3DB22AC1-818D-4A50-9C11-941A9D016E64}" destId="{FC214908-4805-4C86-8B50-0BA0EA737B0A}" srcOrd="1" destOrd="0" presId="urn:microsoft.com/office/officeart/2005/8/layout/orgChart1"/>
    <dgm:cxn modelId="{AF4E0862-14AB-4D2A-9EE2-6DB468A4CACA}" type="presParOf" srcId="{FC214908-4805-4C86-8B50-0BA0EA737B0A}" destId="{913B5DF7-D4B7-4C3F-8C53-6BBEA0E4E64E}" srcOrd="0" destOrd="0" presId="urn:microsoft.com/office/officeart/2005/8/layout/orgChart1"/>
    <dgm:cxn modelId="{51E501AB-E5B8-4B94-A8EE-6597191E2BF6}" type="presParOf" srcId="{FC214908-4805-4C86-8B50-0BA0EA737B0A}" destId="{56969288-7788-4B45-A481-66000BE64245}" srcOrd="1" destOrd="0" presId="urn:microsoft.com/office/officeart/2005/8/layout/orgChart1"/>
    <dgm:cxn modelId="{E22D390A-53D7-4EE8-893E-13F5CEF19352}" type="presParOf" srcId="{56969288-7788-4B45-A481-66000BE64245}" destId="{BD5833D2-3D06-4901-94AE-4C1F463D8894}" srcOrd="0" destOrd="0" presId="urn:microsoft.com/office/officeart/2005/8/layout/orgChart1"/>
    <dgm:cxn modelId="{A86B554D-5FED-4A4F-8DFC-4B7475275E9F}" type="presParOf" srcId="{BD5833D2-3D06-4901-94AE-4C1F463D8894}" destId="{7A59ADAD-6AEC-418D-A680-94E25C61780A}" srcOrd="0" destOrd="0" presId="urn:microsoft.com/office/officeart/2005/8/layout/orgChart1"/>
    <dgm:cxn modelId="{6814A045-4AE5-440D-B155-1CE30F7C2F61}" type="presParOf" srcId="{BD5833D2-3D06-4901-94AE-4C1F463D8894}" destId="{1093E91A-7BE8-47F4-A476-AB394FBA0848}" srcOrd="1" destOrd="0" presId="urn:microsoft.com/office/officeart/2005/8/layout/orgChart1"/>
    <dgm:cxn modelId="{4EA54A69-451B-488B-8DED-1AAF0ECAEDF4}" type="presParOf" srcId="{56969288-7788-4B45-A481-66000BE64245}" destId="{16D37D8D-49ED-45C2-B828-14B3C40E14BC}" srcOrd="1" destOrd="0" presId="urn:microsoft.com/office/officeart/2005/8/layout/orgChart1"/>
    <dgm:cxn modelId="{EF2D4429-466B-41FC-AC93-5E2FE378B79F}" type="presParOf" srcId="{56969288-7788-4B45-A481-66000BE64245}" destId="{000436FC-ECEC-487A-B261-0DED1AE417A9}" srcOrd="2" destOrd="0" presId="urn:microsoft.com/office/officeart/2005/8/layout/orgChart1"/>
    <dgm:cxn modelId="{F27AEAFB-D3D9-4DB1-8885-40DFE6B6CD02}" type="presParOf" srcId="{FC214908-4805-4C86-8B50-0BA0EA737B0A}" destId="{647EDD79-7106-4D75-B201-EA26F26FAB80}" srcOrd="2" destOrd="0" presId="urn:microsoft.com/office/officeart/2005/8/layout/orgChart1"/>
    <dgm:cxn modelId="{9DC561B7-FA3A-4F23-A779-FE95B1F881AE}" type="presParOf" srcId="{FC214908-4805-4C86-8B50-0BA0EA737B0A}" destId="{8F88A191-357A-4BAF-A3AB-9A2A3EE9CA62}" srcOrd="3" destOrd="0" presId="urn:microsoft.com/office/officeart/2005/8/layout/orgChart1"/>
    <dgm:cxn modelId="{9190FF6C-2A5F-4325-BD18-47285AB33080}" type="presParOf" srcId="{8F88A191-357A-4BAF-A3AB-9A2A3EE9CA62}" destId="{6EDEE011-B69C-47FE-8BAA-AAA9C16EFCE3}" srcOrd="0" destOrd="0" presId="urn:microsoft.com/office/officeart/2005/8/layout/orgChart1"/>
    <dgm:cxn modelId="{A03C387D-155E-4FE6-BB2B-0BD81292890F}" type="presParOf" srcId="{6EDEE011-B69C-47FE-8BAA-AAA9C16EFCE3}" destId="{BF687526-C335-48AC-84F0-DEE9D7C967E4}" srcOrd="0" destOrd="0" presId="urn:microsoft.com/office/officeart/2005/8/layout/orgChart1"/>
    <dgm:cxn modelId="{220F768C-1E00-4DBE-BE9A-281D640D6188}" type="presParOf" srcId="{6EDEE011-B69C-47FE-8BAA-AAA9C16EFCE3}" destId="{E62E1993-E21C-4C76-995B-2DDD1AD76093}" srcOrd="1" destOrd="0" presId="urn:microsoft.com/office/officeart/2005/8/layout/orgChart1"/>
    <dgm:cxn modelId="{0415BB86-64EE-4F9B-A781-C46E6D2B679A}" type="presParOf" srcId="{8F88A191-357A-4BAF-A3AB-9A2A3EE9CA62}" destId="{03AD1E6C-742A-425E-8725-1156B30FE5B2}" srcOrd="1" destOrd="0" presId="urn:microsoft.com/office/officeart/2005/8/layout/orgChart1"/>
    <dgm:cxn modelId="{BF4325AE-CDDB-40A4-A087-69DE8FBCA2F4}" type="presParOf" srcId="{8F88A191-357A-4BAF-A3AB-9A2A3EE9CA62}" destId="{FE924E64-06F1-423A-917D-CDD1B12FC48E}" srcOrd="2" destOrd="0" presId="urn:microsoft.com/office/officeart/2005/8/layout/orgChart1"/>
    <dgm:cxn modelId="{1AC2B595-6D9B-4DC1-B78F-339AE42CE99B}" type="presParOf" srcId="{FC214908-4805-4C86-8B50-0BA0EA737B0A}" destId="{BC01D264-CA8F-4F0C-82BE-F3D6D7CB4FA3}" srcOrd="4" destOrd="0" presId="urn:microsoft.com/office/officeart/2005/8/layout/orgChart1"/>
    <dgm:cxn modelId="{6651A27F-1FD1-4B21-9402-738A34C54531}" type="presParOf" srcId="{FC214908-4805-4C86-8B50-0BA0EA737B0A}" destId="{8E875E0C-D113-4775-9A00-37583007DC00}" srcOrd="5" destOrd="0" presId="urn:microsoft.com/office/officeart/2005/8/layout/orgChart1"/>
    <dgm:cxn modelId="{B34A4B4C-5DE1-4DC0-A564-A239C6601FB6}" type="presParOf" srcId="{8E875E0C-D113-4775-9A00-37583007DC00}" destId="{442644D9-09E7-4D68-9444-33CF35A67809}" srcOrd="0" destOrd="0" presId="urn:microsoft.com/office/officeart/2005/8/layout/orgChart1"/>
    <dgm:cxn modelId="{408576A8-37CE-46C7-9803-8E1DF376C626}" type="presParOf" srcId="{442644D9-09E7-4D68-9444-33CF35A67809}" destId="{8A174F73-CC8E-421D-B601-0BFDF05EC442}" srcOrd="0" destOrd="0" presId="urn:microsoft.com/office/officeart/2005/8/layout/orgChart1"/>
    <dgm:cxn modelId="{8276F29F-8A04-4AD5-905A-109971A293A8}" type="presParOf" srcId="{442644D9-09E7-4D68-9444-33CF35A67809}" destId="{C08093CA-098B-4F8F-98E8-42E44D7C2E5F}" srcOrd="1" destOrd="0" presId="urn:microsoft.com/office/officeart/2005/8/layout/orgChart1"/>
    <dgm:cxn modelId="{6DA76701-A6EE-46A4-8AFE-E0477650A583}" type="presParOf" srcId="{8E875E0C-D113-4775-9A00-37583007DC00}" destId="{7CFA9C10-AE56-4B0A-926F-4785AFB782C2}" srcOrd="1" destOrd="0" presId="urn:microsoft.com/office/officeart/2005/8/layout/orgChart1"/>
    <dgm:cxn modelId="{429BA6E6-C234-4024-A98F-2249A2FAD764}" type="presParOf" srcId="{8E875E0C-D113-4775-9A00-37583007DC00}" destId="{B95DBB59-6475-4989-888D-DC5869DB6ECE}" srcOrd="2" destOrd="0" presId="urn:microsoft.com/office/officeart/2005/8/layout/orgChart1"/>
    <dgm:cxn modelId="{6D3C9AFB-6F21-4778-ABD8-1DA818617BE5}" type="presParOf" srcId="{3DB22AC1-818D-4A50-9C11-941A9D016E64}" destId="{2A3B7E82-D9BA-4662-9E86-9726572D4D47}" srcOrd="2" destOrd="0" presId="urn:microsoft.com/office/officeart/2005/8/layout/orgChart1"/>
    <dgm:cxn modelId="{3A8DB8A0-E5EB-46B8-B110-F4EEB6E2E75B}" type="presParOf" srcId="{2A3B7E82-D9BA-4662-9E86-9726572D4D47}" destId="{1CE072B8-84EE-4D72-A853-3891B87BAEBE}" srcOrd="0" destOrd="0" presId="urn:microsoft.com/office/officeart/2005/8/layout/orgChart1"/>
    <dgm:cxn modelId="{344BA727-3DCF-4D24-94F9-F4F7BFC792BC}" type="presParOf" srcId="{2A3B7E82-D9BA-4662-9E86-9726572D4D47}" destId="{D7916934-1622-4371-A1C4-1B7145E8E980}" srcOrd="1" destOrd="0" presId="urn:microsoft.com/office/officeart/2005/8/layout/orgChart1"/>
    <dgm:cxn modelId="{413595FA-6A57-41D5-918D-31DB08CA74E4}" type="presParOf" srcId="{D7916934-1622-4371-A1C4-1B7145E8E980}" destId="{A4C6099D-E3BB-489D-9968-59EA7174FBD4}" srcOrd="0" destOrd="0" presId="urn:microsoft.com/office/officeart/2005/8/layout/orgChart1"/>
    <dgm:cxn modelId="{7B440ABA-B05B-4AAB-B6E4-DE9EB993F465}" type="presParOf" srcId="{A4C6099D-E3BB-489D-9968-59EA7174FBD4}" destId="{40E77629-BFB3-4872-8BE8-BE85221A6EE3}" srcOrd="0" destOrd="0" presId="urn:microsoft.com/office/officeart/2005/8/layout/orgChart1"/>
    <dgm:cxn modelId="{8451A132-3B18-40AB-A637-978F06920C9E}" type="presParOf" srcId="{A4C6099D-E3BB-489D-9968-59EA7174FBD4}" destId="{8CE2A1EF-7DB0-4AD3-940C-9AB2DA436AA8}" srcOrd="1" destOrd="0" presId="urn:microsoft.com/office/officeart/2005/8/layout/orgChart1"/>
    <dgm:cxn modelId="{542A7CB7-3D4A-41A5-8173-210870FACCE0}" type="presParOf" srcId="{D7916934-1622-4371-A1C4-1B7145E8E980}" destId="{50011271-3BBB-42DF-977D-7112D76A9E3F}" srcOrd="1" destOrd="0" presId="urn:microsoft.com/office/officeart/2005/8/layout/orgChart1"/>
    <dgm:cxn modelId="{1B3ED786-4E8A-482F-8520-785A51960127}" type="presParOf" srcId="{D7916934-1622-4371-A1C4-1B7145E8E980}" destId="{78EA8429-1D44-4A69-9CB4-0790B6EC8AF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284DE5-E161-4C0F-B097-B11F1E434B4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GB"/>
        </a:p>
      </dgm:t>
    </dgm:pt>
    <dgm:pt modelId="{42E01F94-F16F-4DA2-968A-3B621C886B38}" type="pres">
      <dgm:prSet presAssocID="{6A284DE5-E161-4C0F-B097-B11F1E434B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2897D54B-8E59-4CAB-B53C-357F9FCC38CC}" type="presOf" srcId="{6A284DE5-E161-4C0F-B097-B11F1E434B40}" destId="{42E01F94-F16F-4DA2-968A-3B621C886B38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0CD0B2-7D5F-4D72-8747-3854DCB450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2E6657-2EE7-4BAF-AD45-7AF592B5CFA9}">
      <dgm:prSet phldrT="[Text]" custT="1"/>
      <dgm:spPr/>
      <dgm:t>
        <a:bodyPr/>
        <a:lstStyle/>
        <a:p>
          <a:r>
            <a:rPr lang="en-GB" sz="1050" dirty="0" smtClean="0"/>
            <a:t>Chief</a:t>
          </a:r>
          <a:r>
            <a:rPr lang="en-GB" sz="1000" dirty="0" smtClean="0"/>
            <a:t> Contracting Officer</a:t>
          </a:r>
        </a:p>
        <a:p>
          <a:r>
            <a:rPr lang="en-GB" sz="1000" dirty="0" smtClean="0"/>
            <a:t>Helen Mulhern-Wilson</a:t>
          </a:r>
          <a:endParaRPr lang="en-GB" sz="1000" dirty="0"/>
        </a:p>
      </dgm:t>
    </dgm:pt>
    <dgm:pt modelId="{E431E2E3-AD4F-4CDB-A75D-AD4F1FB366BE}" type="parTrans" cxnId="{14F2A9C8-FA78-4CB5-9FA7-28669A382B36}">
      <dgm:prSet/>
      <dgm:spPr/>
      <dgm:t>
        <a:bodyPr/>
        <a:lstStyle/>
        <a:p>
          <a:endParaRPr lang="en-GB"/>
        </a:p>
      </dgm:t>
    </dgm:pt>
    <dgm:pt modelId="{A2B7388F-C3E9-49C6-8565-482E9C5BF028}" type="sibTrans" cxnId="{14F2A9C8-FA78-4CB5-9FA7-28669A382B36}">
      <dgm:prSet/>
      <dgm:spPr/>
      <dgm:t>
        <a:bodyPr/>
        <a:lstStyle/>
        <a:p>
          <a:endParaRPr lang="en-GB"/>
        </a:p>
      </dgm:t>
    </dgm:pt>
    <dgm:pt modelId="{13D09270-A5F0-4CE7-8785-D2EB39E2C1EF}">
      <dgm:prSet custT="1"/>
      <dgm:spPr/>
      <dgm:t>
        <a:bodyPr/>
        <a:lstStyle/>
        <a:p>
          <a:r>
            <a:rPr lang="en-GB" sz="1050" dirty="0" smtClean="0"/>
            <a:t>Head of Contract Challenges and Analytics </a:t>
          </a:r>
        </a:p>
        <a:p>
          <a:r>
            <a:rPr lang="en-GB" sz="1050" dirty="0" smtClean="0"/>
            <a:t>Amy McCarthy</a:t>
          </a:r>
        </a:p>
      </dgm:t>
    </dgm:pt>
    <dgm:pt modelId="{DBCE48FC-8DA4-4D3D-915A-FB47AFE08ECB}" type="parTrans" cxnId="{32BCB29F-88B2-48F8-891D-AF3C92633182}">
      <dgm:prSet/>
      <dgm:spPr/>
      <dgm:t>
        <a:bodyPr/>
        <a:lstStyle/>
        <a:p>
          <a:endParaRPr lang="en-GB"/>
        </a:p>
      </dgm:t>
    </dgm:pt>
    <dgm:pt modelId="{ED39F1DD-EEA5-4C00-B1C8-DD752DE4750C}" type="sibTrans" cxnId="{32BCB29F-88B2-48F8-891D-AF3C92633182}">
      <dgm:prSet/>
      <dgm:spPr/>
      <dgm:t>
        <a:bodyPr/>
        <a:lstStyle/>
        <a:p>
          <a:endParaRPr lang="en-GB"/>
        </a:p>
      </dgm:t>
    </dgm:pt>
    <dgm:pt modelId="{A6125C4C-1C69-491A-A09C-904566012466}">
      <dgm:prSet custT="1"/>
      <dgm:spPr/>
      <dgm:t>
        <a:bodyPr/>
        <a:lstStyle/>
        <a:p>
          <a:r>
            <a:rPr lang="en-GB" sz="1050" dirty="0" smtClean="0"/>
            <a:t>Head of Contract Reporting  </a:t>
          </a:r>
        </a:p>
        <a:p>
          <a:r>
            <a:rPr lang="en-GB" sz="1050" dirty="0" smtClean="0"/>
            <a:t>Roddy Thomson</a:t>
          </a:r>
          <a:endParaRPr lang="en-GB" sz="1050" dirty="0"/>
        </a:p>
      </dgm:t>
    </dgm:pt>
    <dgm:pt modelId="{5520476F-9532-4385-85E0-A898E39A98C7}" type="parTrans" cxnId="{AF576C52-BB4D-4A28-893A-BFF8641F6723}">
      <dgm:prSet/>
      <dgm:spPr/>
      <dgm:t>
        <a:bodyPr/>
        <a:lstStyle/>
        <a:p>
          <a:endParaRPr lang="en-GB"/>
        </a:p>
      </dgm:t>
    </dgm:pt>
    <dgm:pt modelId="{3A1FFAEE-B4E4-4E0C-99F3-BE988421707A}" type="sibTrans" cxnId="{AF576C52-BB4D-4A28-893A-BFF8641F6723}">
      <dgm:prSet/>
      <dgm:spPr/>
      <dgm:t>
        <a:bodyPr/>
        <a:lstStyle/>
        <a:p>
          <a:endParaRPr lang="en-GB"/>
        </a:p>
      </dgm:t>
    </dgm:pt>
    <dgm:pt modelId="{16F95530-35A6-4A14-96AB-BAE268187368}">
      <dgm:prSet custT="1"/>
      <dgm:spPr/>
      <dgm:t>
        <a:bodyPr/>
        <a:lstStyle/>
        <a:p>
          <a:r>
            <a:rPr lang="en-GB" sz="1050" dirty="0" smtClean="0"/>
            <a:t>Income and Contract Accountant</a:t>
          </a:r>
        </a:p>
        <a:p>
          <a:r>
            <a:rPr lang="en-GB" sz="1050" dirty="0" smtClean="0"/>
            <a:t>Patrick </a:t>
          </a:r>
          <a:r>
            <a:rPr lang="en-GB" sz="1050" dirty="0" err="1" smtClean="0"/>
            <a:t>Jaasi</a:t>
          </a:r>
          <a:endParaRPr lang="en-GB" sz="1050" dirty="0"/>
        </a:p>
      </dgm:t>
    </dgm:pt>
    <dgm:pt modelId="{287EE8D1-8B40-4742-8510-6ED8AE3A9943}" type="parTrans" cxnId="{13273EE1-5C4E-44F1-8A52-24D345EDCAC1}">
      <dgm:prSet/>
      <dgm:spPr/>
      <dgm:t>
        <a:bodyPr/>
        <a:lstStyle/>
        <a:p>
          <a:endParaRPr lang="en-GB"/>
        </a:p>
      </dgm:t>
    </dgm:pt>
    <dgm:pt modelId="{31DC70F5-188C-4BF1-9369-C170A98E1BEF}" type="sibTrans" cxnId="{13273EE1-5C4E-44F1-8A52-24D345EDCAC1}">
      <dgm:prSet/>
      <dgm:spPr/>
      <dgm:t>
        <a:bodyPr/>
        <a:lstStyle/>
        <a:p>
          <a:endParaRPr lang="en-GB"/>
        </a:p>
      </dgm:t>
    </dgm:pt>
    <dgm:pt modelId="{B54A1644-2DAC-48AC-8CC6-63D70986EBA1}">
      <dgm:prSet custT="1"/>
      <dgm:spPr/>
      <dgm:t>
        <a:bodyPr/>
        <a:lstStyle/>
        <a:p>
          <a:r>
            <a:rPr lang="en-GB" sz="1050" dirty="0" smtClean="0"/>
            <a:t>Income and Costing Accountants </a:t>
          </a:r>
        </a:p>
        <a:p>
          <a:r>
            <a:rPr lang="en-GB" sz="1050" dirty="0" smtClean="0"/>
            <a:t>(band 7 x2)</a:t>
          </a:r>
          <a:endParaRPr lang="en-GB" sz="1050" dirty="0"/>
        </a:p>
      </dgm:t>
    </dgm:pt>
    <dgm:pt modelId="{FB3C7577-B892-42B0-8FCC-F7501000C429}" type="parTrans" cxnId="{544C5B98-2612-4F07-A49B-561629415BCB}">
      <dgm:prSet/>
      <dgm:spPr/>
      <dgm:t>
        <a:bodyPr/>
        <a:lstStyle/>
        <a:p>
          <a:endParaRPr lang="en-GB"/>
        </a:p>
      </dgm:t>
    </dgm:pt>
    <dgm:pt modelId="{4823F192-A25A-43C5-88F4-9BDB2C9E7D8A}" type="sibTrans" cxnId="{544C5B98-2612-4F07-A49B-561629415BCB}">
      <dgm:prSet/>
      <dgm:spPr/>
      <dgm:t>
        <a:bodyPr/>
        <a:lstStyle/>
        <a:p>
          <a:endParaRPr lang="en-GB"/>
        </a:p>
      </dgm:t>
    </dgm:pt>
    <dgm:pt modelId="{C20F03CB-FAA7-48C1-AB19-07AC5CADAAFD}">
      <dgm:prSet custT="1"/>
      <dgm:spPr/>
      <dgm:t>
        <a:bodyPr/>
        <a:lstStyle/>
        <a:p>
          <a:endParaRPr lang="en-GB" sz="1050" dirty="0" smtClean="0"/>
        </a:p>
        <a:p>
          <a:r>
            <a:rPr lang="en-GB" sz="1050" dirty="0" smtClean="0"/>
            <a:t>Income assistant </a:t>
          </a:r>
        </a:p>
        <a:p>
          <a:r>
            <a:rPr lang="en-GB" sz="1050" dirty="0" smtClean="0"/>
            <a:t>(band 3)</a:t>
          </a:r>
        </a:p>
        <a:p>
          <a:endParaRPr lang="en-GB" sz="1050" dirty="0"/>
        </a:p>
      </dgm:t>
    </dgm:pt>
    <dgm:pt modelId="{6DBA73AF-0060-4388-9F4E-FAB56275F287}" type="parTrans" cxnId="{E7458AE4-AB60-4172-81D2-E27599EA9396}">
      <dgm:prSet/>
      <dgm:spPr/>
      <dgm:t>
        <a:bodyPr/>
        <a:lstStyle/>
        <a:p>
          <a:endParaRPr lang="en-GB"/>
        </a:p>
      </dgm:t>
    </dgm:pt>
    <dgm:pt modelId="{AE472B1D-BC67-4FA1-A7F4-6542094D4375}" type="sibTrans" cxnId="{E7458AE4-AB60-4172-81D2-E27599EA9396}">
      <dgm:prSet/>
      <dgm:spPr/>
      <dgm:t>
        <a:bodyPr/>
        <a:lstStyle/>
        <a:p>
          <a:endParaRPr lang="en-GB"/>
        </a:p>
      </dgm:t>
    </dgm:pt>
    <dgm:pt modelId="{15F5865F-6E32-441B-B010-7C1EB88A1D0D}">
      <dgm:prSet custT="1"/>
      <dgm:spPr/>
      <dgm:t>
        <a:bodyPr/>
        <a:lstStyle/>
        <a:p>
          <a:r>
            <a:rPr lang="en-GB" sz="1050" dirty="0" smtClean="0"/>
            <a:t>Income and Contract assistant</a:t>
          </a:r>
        </a:p>
        <a:p>
          <a:r>
            <a:rPr lang="en-GB" sz="1050" dirty="0" smtClean="0"/>
            <a:t>(band 4)</a:t>
          </a:r>
          <a:endParaRPr lang="en-GB" sz="1050" dirty="0"/>
        </a:p>
      </dgm:t>
    </dgm:pt>
    <dgm:pt modelId="{B7EA00EF-9FEB-4EC3-BAA2-0622BF69147D}" type="parTrans" cxnId="{FDA75452-78F5-45EB-B4D2-83E9D195317F}">
      <dgm:prSet/>
      <dgm:spPr/>
      <dgm:t>
        <a:bodyPr/>
        <a:lstStyle/>
        <a:p>
          <a:endParaRPr lang="en-GB"/>
        </a:p>
      </dgm:t>
    </dgm:pt>
    <dgm:pt modelId="{CB2A7B49-7C44-405B-8937-47FF087E6074}" type="sibTrans" cxnId="{FDA75452-78F5-45EB-B4D2-83E9D195317F}">
      <dgm:prSet/>
      <dgm:spPr/>
      <dgm:t>
        <a:bodyPr/>
        <a:lstStyle/>
        <a:p>
          <a:endParaRPr lang="en-GB"/>
        </a:p>
      </dgm:t>
    </dgm:pt>
    <dgm:pt modelId="{04C9E1A3-8DDA-4F54-A156-98137A11BF6D}" type="pres">
      <dgm:prSet presAssocID="{190CD0B2-7D5F-4D72-8747-3854DCB450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23CD664-967F-4AC8-8D2B-1BA6CC1D2F4A}" type="pres">
      <dgm:prSet presAssocID="{8A2E6657-2EE7-4BAF-AD45-7AF592B5CFA9}" presName="hierRoot1" presStyleCnt="0">
        <dgm:presLayoutVars>
          <dgm:hierBranch val="init"/>
        </dgm:presLayoutVars>
      </dgm:prSet>
      <dgm:spPr/>
    </dgm:pt>
    <dgm:pt modelId="{96266F89-2AB7-4E0A-8893-0CDE971A9BB8}" type="pres">
      <dgm:prSet presAssocID="{8A2E6657-2EE7-4BAF-AD45-7AF592B5CFA9}" presName="rootComposite1" presStyleCnt="0"/>
      <dgm:spPr/>
    </dgm:pt>
    <dgm:pt modelId="{302FCBAE-BA92-4090-B7EA-21DA4912901F}" type="pres">
      <dgm:prSet presAssocID="{8A2E6657-2EE7-4BAF-AD45-7AF592B5CFA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09548EF-8F21-4C69-8CBF-1113DE2B7F26}" type="pres">
      <dgm:prSet presAssocID="{8A2E6657-2EE7-4BAF-AD45-7AF592B5CFA9}" presName="rootConnector1" presStyleLbl="node1" presStyleIdx="0" presStyleCnt="0"/>
      <dgm:spPr/>
      <dgm:t>
        <a:bodyPr/>
        <a:lstStyle/>
        <a:p>
          <a:endParaRPr lang="en-GB"/>
        </a:p>
      </dgm:t>
    </dgm:pt>
    <dgm:pt modelId="{DD78F8BD-BD9E-4002-9DC9-ED9C00BA2F58}" type="pres">
      <dgm:prSet presAssocID="{8A2E6657-2EE7-4BAF-AD45-7AF592B5CFA9}" presName="hierChild2" presStyleCnt="0"/>
      <dgm:spPr/>
    </dgm:pt>
    <dgm:pt modelId="{4BDB1BF1-A89C-4482-8D17-79D4D240A812}" type="pres">
      <dgm:prSet presAssocID="{DBCE48FC-8DA4-4D3D-915A-FB47AFE08ECB}" presName="Name37" presStyleLbl="parChTrans1D2" presStyleIdx="0" presStyleCnt="2"/>
      <dgm:spPr/>
      <dgm:t>
        <a:bodyPr/>
        <a:lstStyle/>
        <a:p>
          <a:endParaRPr lang="en-GB"/>
        </a:p>
      </dgm:t>
    </dgm:pt>
    <dgm:pt modelId="{99D47B43-036D-4C73-AA0B-1DBFF9CB55FE}" type="pres">
      <dgm:prSet presAssocID="{13D09270-A5F0-4CE7-8785-D2EB39E2C1EF}" presName="hierRoot2" presStyleCnt="0">
        <dgm:presLayoutVars>
          <dgm:hierBranch val="init"/>
        </dgm:presLayoutVars>
      </dgm:prSet>
      <dgm:spPr/>
    </dgm:pt>
    <dgm:pt modelId="{AB6D7A5D-3E97-4DC0-BCA2-A47B3616B981}" type="pres">
      <dgm:prSet presAssocID="{13D09270-A5F0-4CE7-8785-D2EB39E2C1EF}" presName="rootComposite" presStyleCnt="0"/>
      <dgm:spPr/>
    </dgm:pt>
    <dgm:pt modelId="{7351EC20-E484-46F4-9D3A-8656609F870C}" type="pres">
      <dgm:prSet presAssocID="{13D09270-A5F0-4CE7-8785-D2EB39E2C1E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15EA171-C54E-4646-83E5-C764561152E1}" type="pres">
      <dgm:prSet presAssocID="{13D09270-A5F0-4CE7-8785-D2EB39E2C1EF}" presName="rootConnector" presStyleLbl="node2" presStyleIdx="0" presStyleCnt="2"/>
      <dgm:spPr/>
      <dgm:t>
        <a:bodyPr/>
        <a:lstStyle/>
        <a:p>
          <a:endParaRPr lang="en-GB"/>
        </a:p>
      </dgm:t>
    </dgm:pt>
    <dgm:pt modelId="{ADE79533-A212-4ADF-A81F-F2E0B32EFC32}" type="pres">
      <dgm:prSet presAssocID="{13D09270-A5F0-4CE7-8785-D2EB39E2C1EF}" presName="hierChild4" presStyleCnt="0"/>
      <dgm:spPr/>
    </dgm:pt>
    <dgm:pt modelId="{8092A0F9-24ED-482D-9629-A8C5D07B3E16}" type="pres">
      <dgm:prSet presAssocID="{287EE8D1-8B40-4742-8510-6ED8AE3A9943}" presName="Name37" presStyleLbl="parChTrans1D3" presStyleIdx="0" presStyleCnt="4"/>
      <dgm:spPr/>
      <dgm:t>
        <a:bodyPr/>
        <a:lstStyle/>
        <a:p>
          <a:endParaRPr lang="en-GB"/>
        </a:p>
      </dgm:t>
    </dgm:pt>
    <dgm:pt modelId="{AF7ABF5A-8081-4E1F-8436-70109DEF70DE}" type="pres">
      <dgm:prSet presAssocID="{16F95530-35A6-4A14-96AB-BAE268187368}" presName="hierRoot2" presStyleCnt="0">
        <dgm:presLayoutVars>
          <dgm:hierBranch val="init"/>
        </dgm:presLayoutVars>
      </dgm:prSet>
      <dgm:spPr/>
    </dgm:pt>
    <dgm:pt modelId="{25A625D7-282A-4971-87D6-6B91F43F3DAC}" type="pres">
      <dgm:prSet presAssocID="{16F95530-35A6-4A14-96AB-BAE268187368}" presName="rootComposite" presStyleCnt="0"/>
      <dgm:spPr/>
    </dgm:pt>
    <dgm:pt modelId="{111CC97B-8AA0-4B2B-ACC2-0330CDEA6BF8}" type="pres">
      <dgm:prSet presAssocID="{16F95530-35A6-4A14-96AB-BAE26818736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445952-F2A0-44E2-958E-90B493EEE757}" type="pres">
      <dgm:prSet presAssocID="{16F95530-35A6-4A14-96AB-BAE268187368}" presName="rootConnector" presStyleLbl="node3" presStyleIdx="0" presStyleCnt="4"/>
      <dgm:spPr/>
      <dgm:t>
        <a:bodyPr/>
        <a:lstStyle/>
        <a:p>
          <a:endParaRPr lang="en-GB"/>
        </a:p>
      </dgm:t>
    </dgm:pt>
    <dgm:pt modelId="{9F035DBC-9C92-4945-A31B-D1BCD191DA75}" type="pres">
      <dgm:prSet presAssocID="{16F95530-35A6-4A14-96AB-BAE268187368}" presName="hierChild4" presStyleCnt="0"/>
      <dgm:spPr/>
    </dgm:pt>
    <dgm:pt modelId="{AEB137F0-7356-4FBD-A7BC-0FBF554134D7}" type="pres">
      <dgm:prSet presAssocID="{16F95530-35A6-4A14-96AB-BAE268187368}" presName="hierChild5" presStyleCnt="0"/>
      <dgm:spPr/>
    </dgm:pt>
    <dgm:pt modelId="{C9794F08-3E77-41B6-87F8-8FFC357F4BAE}" type="pres">
      <dgm:prSet presAssocID="{6DBA73AF-0060-4388-9F4E-FAB56275F287}" presName="Name37" presStyleLbl="parChTrans1D3" presStyleIdx="1" presStyleCnt="4"/>
      <dgm:spPr/>
      <dgm:t>
        <a:bodyPr/>
        <a:lstStyle/>
        <a:p>
          <a:endParaRPr lang="en-GB"/>
        </a:p>
      </dgm:t>
    </dgm:pt>
    <dgm:pt modelId="{73110BBA-3667-4BE3-9611-6620861C1F98}" type="pres">
      <dgm:prSet presAssocID="{C20F03CB-FAA7-48C1-AB19-07AC5CADAAFD}" presName="hierRoot2" presStyleCnt="0">
        <dgm:presLayoutVars>
          <dgm:hierBranch val="init"/>
        </dgm:presLayoutVars>
      </dgm:prSet>
      <dgm:spPr/>
    </dgm:pt>
    <dgm:pt modelId="{693BD98F-1DDD-4FA2-A68A-E2643F56D416}" type="pres">
      <dgm:prSet presAssocID="{C20F03CB-FAA7-48C1-AB19-07AC5CADAAFD}" presName="rootComposite" presStyleCnt="0"/>
      <dgm:spPr/>
    </dgm:pt>
    <dgm:pt modelId="{A3B9FA33-5F59-4CF3-834A-87B46B22DFEB}" type="pres">
      <dgm:prSet presAssocID="{C20F03CB-FAA7-48C1-AB19-07AC5CADAAFD}" presName="rootText" presStyleLbl="node3" presStyleIdx="1" presStyleCnt="4" custScaleY="661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CA21018-AB9C-4EC9-826A-DD16532AA1DE}" type="pres">
      <dgm:prSet presAssocID="{C20F03CB-FAA7-48C1-AB19-07AC5CADAAFD}" presName="rootConnector" presStyleLbl="node3" presStyleIdx="1" presStyleCnt="4"/>
      <dgm:spPr/>
      <dgm:t>
        <a:bodyPr/>
        <a:lstStyle/>
        <a:p>
          <a:endParaRPr lang="en-GB"/>
        </a:p>
      </dgm:t>
    </dgm:pt>
    <dgm:pt modelId="{1A99F1CE-5B8C-4639-A15D-E3613E88A910}" type="pres">
      <dgm:prSet presAssocID="{C20F03CB-FAA7-48C1-AB19-07AC5CADAAFD}" presName="hierChild4" presStyleCnt="0"/>
      <dgm:spPr/>
    </dgm:pt>
    <dgm:pt modelId="{D6B29B84-2F41-4941-9AA9-2189E0B82FD9}" type="pres">
      <dgm:prSet presAssocID="{C20F03CB-FAA7-48C1-AB19-07AC5CADAAFD}" presName="hierChild5" presStyleCnt="0"/>
      <dgm:spPr/>
    </dgm:pt>
    <dgm:pt modelId="{831FB340-BC52-4E92-A3C8-8F37C15F5204}" type="pres">
      <dgm:prSet presAssocID="{13D09270-A5F0-4CE7-8785-D2EB39E2C1EF}" presName="hierChild5" presStyleCnt="0"/>
      <dgm:spPr/>
    </dgm:pt>
    <dgm:pt modelId="{836270E2-0714-4F72-B024-45667C0CDF6A}" type="pres">
      <dgm:prSet presAssocID="{5520476F-9532-4385-85E0-A898E39A98C7}" presName="Name37" presStyleLbl="parChTrans1D2" presStyleIdx="1" presStyleCnt="2"/>
      <dgm:spPr/>
      <dgm:t>
        <a:bodyPr/>
        <a:lstStyle/>
        <a:p>
          <a:endParaRPr lang="en-GB"/>
        </a:p>
      </dgm:t>
    </dgm:pt>
    <dgm:pt modelId="{BD7D92B9-2C3B-4D2F-B9F7-229EC9A835B0}" type="pres">
      <dgm:prSet presAssocID="{A6125C4C-1C69-491A-A09C-904566012466}" presName="hierRoot2" presStyleCnt="0">
        <dgm:presLayoutVars>
          <dgm:hierBranch val="init"/>
        </dgm:presLayoutVars>
      </dgm:prSet>
      <dgm:spPr/>
    </dgm:pt>
    <dgm:pt modelId="{818C37B2-841B-46EE-BC4F-DAA7093E00CE}" type="pres">
      <dgm:prSet presAssocID="{A6125C4C-1C69-491A-A09C-904566012466}" presName="rootComposite" presStyleCnt="0"/>
      <dgm:spPr/>
    </dgm:pt>
    <dgm:pt modelId="{96D55167-08A1-44D0-806D-8BC9AB8D37B2}" type="pres">
      <dgm:prSet presAssocID="{A6125C4C-1C69-491A-A09C-90456601246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B24DBED-B88F-4AA7-AE13-826B3E8F7087}" type="pres">
      <dgm:prSet presAssocID="{A6125C4C-1C69-491A-A09C-904566012466}" presName="rootConnector" presStyleLbl="node2" presStyleIdx="1" presStyleCnt="2"/>
      <dgm:spPr/>
      <dgm:t>
        <a:bodyPr/>
        <a:lstStyle/>
        <a:p>
          <a:endParaRPr lang="en-GB"/>
        </a:p>
      </dgm:t>
    </dgm:pt>
    <dgm:pt modelId="{28731274-D1F7-4B91-B57D-D7857A788BE1}" type="pres">
      <dgm:prSet presAssocID="{A6125C4C-1C69-491A-A09C-904566012466}" presName="hierChild4" presStyleCnt="0"/>
      <dgm:spPr/>
    </dgm:pt>
    <dgm:pt modelId="{1E872204-F623-4015-8A58-96FD214E6651}" type="pres">
      <dgm:prSet presAssocID="{FB3C7577-B892-42B0-8FCC-F7501000C429}" presName="Name37" presStyleLbl="parChTrans1D3" presStyleIdx="2" presStyleCnt="4"/>
      <dgm:spPr/>
      <dgm:t>
        <a:bodyPr/>
        <a:lstStyle/>
        <a:p>
          <a:endParaRPr lang="en-GB"/>
        </a:p>
      </dgm:t>
    </dgm:pt>
    <dgm:pt modelId="{84D4A158-CA77-4B70-8E2F-C3ADCB52CFBF}" type="pres">
      <dgm:prSet presAssocID="{B54A1644-2DAC-48AC-8CC6-63D70986EBA1}" presName="hierRoot2" presStyleCnt="0">
        <dgm:presLayoutVars>
          <dgm:hierBranch val="init"/>
        </dgm:presLayoutVars>
      </dgm:prSet>
      <dgm:spPr/>
    </dgm:pt>
    <dgm:pt modelId="{8E040DC6-4A08-4DE6-B6C2-D2F6A73A8576}" type="pres">
      <dgm:prSet presAssocID="{B54A1644-2DAC-48AC-8CC6-63D70986EBA1}" presName="rootComposite" presStyleCnt="0"/>
      <dgm:spPr/>
    </dgm:pt>
    <dgm:pt modelId="{453B1A58-FF34-430A-AAFD-806DB14C39A1}" type="pres">
      <dgm:prSet presAssocID="{B54A1644-2DAC-48AC-8CC6-63D70986EBA1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4C5CB66-E7F3-452D-BCCA-3C22023EDA8F}" type="pres">
      <dgm:prSet presAssocID="{B54A1644-2DAC-48AC-8CC6-63D70986EBA1}" presName="rootConnector" presStyleLbl="node3" presStyleIdx="2" presStyleCnt="4"/>
      <dgm:spPr/>
      <dgm:t>
        <a:bodyPr/>
        <a:lstStyle/>
        <a:p>
          <a:endParaRPr lang="en-GB"/>
        </a:p>
      </dgm:t>
    </dgm:pt>
    <dgm:pt modelId="{AD67AFC6-043F-43CB-8A07-E98E53E02AA0}" type="pres">
      <dgm:prSet presAssocID="{B54A1644-2DAC-48AC-8CC6-63D70986EBA1}" presName="hierChild4" presStyleCnt="0"/>
      <dgm:spPr/>
    </dgm:pt>
    <dgm:pt modelId="{BC0B47A8-F2AA-4928-A816-1E4B6097321D}" type="pres">
      <dgm:prSet presAssocID="{B54A1644-2DAC-48AC-8CC6-63D70986EBA1}" presName="hierChild5" presStyleCnt="0"/>
      <dgm:spPr/>
    </dgm:pt>
    <dgm:pt modelId="{FE41B8D6-BC4B-40EA-9DC3-180B8A5419A8}" type="pres">
      <dgm:prSet presAssocID="{B7EA00EF-9FEB-4EC3-BAA2-0622BF69147D}" presName="Name37" presStyleLbl="parChTrans1D3" presStyleIdx="3" presStyleCnt="4"/>
      <dgm:spPr/>
      <dgm:t>
        <a:bodyPr/>
        <a:lstStyle/>
        <a:p>
          <a:endParaRPr lang="en-GB"/>
        </a:p>
      </dgm:t>
    </dgm:pt>
    <dgm:pt modelId="{E70B0E11-ECE8-4D17-9600-9F681F3340BC}" type="pres">
      <dgm:prSet presAssocID="{15F5865F-6E32-441B-B010-7C1EB88A1D0D}" presName="hierRoot2" presStyleCnt="0">
        <dgm:presLayoutVars>
          <dgm:hierBranch val="init"/>
        </dgm:presLayoutVars>
      </dgm:prSet>
      <dgm:spPr/>
    </dgm:pt>
    <dgm:pt modelId="{A089A5C6-950F-4B9B-B7A5-119A3564FD1A}" type="pres">
      <dgm:prSet presAssocID="{15F5865F-6E32-441B-B010-7C1EB88A1D0D}" presName="rootComposite" presStyleCnt="0"/>
      <dgm:spPr/>
    </dgm:pt>
    <dgm:pt modelId="{6BB15E27-2B82-4EF2-B8CA-A4469E2B8DD4}" type="pres">
      <dgm:prSet presAssocID="{15F5865F-6E32-441B-B010-7C1EB88A1D0D}" presName="rootText" presStyleLbl="node3" presStyleIdx="3" presStyleCnt="4" custScaleY="661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63580D-C9F9-4CF8-B946-FA67041E5F64}" type="pres">
      <dgm:prSet presAssocID="{15F5865F-6E32-441B-B010-7C1EB88A1D0D}" presName="rootConnector" presStyleLbl="node3" presStyleIdx="3" presStyleCnt="4"/>
      <dgm:spPr/>
      <dgm:t>
        <a:bodyPr/>
        <a:lstStyle/>
        <a:p>
          <a:endParaRPr lang="en-GB"/>
        </a:p>
      </dgm:t>
    </dgm:pt>
    <dgm:pt modelId="{59FA1337-9C8C-4C7B-994D-92C15D625736}" type="pres">
      <dgm:prSet presAssocID="{15F5865F-6E32-441B-B010-7C1EB88A1D0D}" presName="hierChild4" presStyleCnt="0"/>
      <dgm:spPr/>
    </dgm:pt>
    <dgm:pt modelId="{ECE9CEC4-B8D9-4124-B071-36FC13F7CB58}" type="pres">
      <dgm:prSet presAssocID="{15F5865F-6E32-441B-B010-7C1EB88A1D0D}" presName="hierChild5" presStyleCnt="0"/>
      <dgm:spPr/>
    </dgm:pt>
    <dgm:pt modelId="{99150BD3-C49F-4172-8473-990A9B70509F}" type="pres">
      <dgm:prSet presAssocID="{A6125C4C-1C69-491A-A09C-904566012466}" presName="hierChild5" presStyleCnt="0"/>
      <dgm:spPr/>
    </dgm:pt>
    <dgm:pt modelId="{1ED5AF04-FE5F-46BD-9B0B-C3C3E352CFA2}" type="pres">
      <dgm:prSet presAssocID="{8A2E6657-2EE7-4BAF-AD45-7AF592B5CFA9}" presName="hierChild3" presStyleCnt="0"/>
      <dgm:spPr/>
    </dgm:pt>
  </dgm:ptLst>
  <dgm:cxnLst>
    <dgm:cxn modelId="{A42F853A-21C9-4EB0-BD6E-AFE1B9F95D12}" type="presOf" srcId="{15F5865F-6E32-441B-B010-7C1EB88A1D0D}" destId="{6BB15E27-2B82-4EF2-B8CA-A4469E2B8DD4}" srcOrd="0" destOrd="0" presId="urn:microsoft.com/office/officeart/2005/8/layout/orgChart1"/>
    <dgm:cxn modelId="{14F2A9C8-FA78-4CB5-9FA7-28669A382B36}" srcId="{190CD0B2-7D5F-4D72-8747-3854DCB45070}" destId="{8A2E6657-2EE7-4BAF-AD45-7AF592B5CFA9}" srcOrd="0" destOrd="0" parTransId="{E431E2E3-AD4F-4CDB-A75D-AD4F1FB366BE}" sibTransId="{A2B7388F-C3E9-49C6-8565-482E9C5BF028}"/>
    <dgm:cxn modelId="{2AAB46EF-A2FD-4C03-9E3C-5F27F37D5541}" type="presOf" srcId="{190CD0B2-7D5F-4D72-8747-3854DCB45070}" destId="{04C9E1A3-8DDA-4F54-A156-98137A11BF6D}" srcOrd="0" destOrd="0" presId="urn:microsoft.com/office/officeart/2005/8/layout/orgChart1"/>
    <dgm:cxn modelId="{F86142E2-058E-4DBE-8AC8-2587D8FCB1A0}" type="presOf" srcId="{B54A1644-2DAC-48AC-8CC6-63D70986EBA1}" destId="{54C5CB66-E7F3-452D-BCCA-3C22023EDA8F}" srcOrd="1" destOrd="0" presId="urn:microsoft.com/office/officeart/2005/8/layout/orgChart1"/>
    <dgm:cxn modelId="{C024649F-48C8-4010-AEFC-9F695ED7AF82}" type="presOf" srcId="{B54A1644-2DAC-48AC-8CC6-63D70986EBA1}" destId="{453B1A58-FF34-430A-AAFD-806DB14C39A1}" srcOrd="0" destOrd="0" presId="urn:microsoft.com/office/officeart/2005/8/layout/orgChart1"/>
    <dgm:cxn modelId="{E0E91FB4-DD08-44E5-8411-BE2E7B8104E7}" type="presOf" srcId="{A6125C4C-1C69-491A-A09C-904566012466}" destId="{96D55167-08A1-44D0-806D-8BC9AB8D37B2}" srcOrd="0" destOrd="0" presId="urn:microsoft.com/office/officeart/2005/8/layout/orgChart1"/>
    <dgm:cxn modelId="{3EEF397F-589A-403F-9312-F8DAA28E4507}" type="presOf" srcId="{16F95530-35A6-4A14-96AB-BAE268187368}" destId="{2B445952-F2A0-44E2-958E-90B493EEE757}" srcOrd="1" destOrd="0" presId="urn:microsoft.com/office/officeart/2005/8/layout/orgChart1"/>
    <dgm:cxn modelId="{13273EE1-5C4E-44F1-8A52-24D345EDCAC1}" srcId="{13D09270-A5F0-4CE7-8785-D2EB39E2C1EF}" destId="{16F95530-35A6-4A14-96AB-BAE268187368}" srcOrd="0" destOrd="0" parTransId="{287EE8D1-8B40-4742-8510-6ED8AE3A9943}" sibTransId="{31DC70F5-188C-4BF1-9369-C170A98E1BEF}"/>
    <dgm:cxn modelId="{8546C57E-98A0-45FD-9D80-79D63930150A}" type="presOf" srcId="{5520476F-9532-4385-85E0-A898E39A98C7}" destId="{836270E2-0714-4F72-B024-45667C0CDF6A}" srcOrd="0" destOrd="0" presId="urn:microsoft.com/office/officeart/2005/8/layout/orgChart1"/>
    <dgm:cxn modelId="{F6D9A26C-27AF-4DC5-A573-7F1EE4D09120}" type="presOf" srcId="{8A2E6657-2EE7-4BAF-AD45-7AF592B5CFA9}" destId="{D09548EF-8F21-4C69-8CBF-1113DE2B7F26}" srcOrd="1" destOrd="0" presId="urn:microsoft.com/office/officeart/2005/8/layout/orgChart1"/>
    <dgm:cxn modelId="{0A972C32-3B20-4189-B94C-04DB4F8928E0}" type="presOf" srcId="{16F95530-35A6-4A14-96AB-BAE268187368}" destId="{111CC97B-8AA0-4B2B-ACC2-0330CDEA6BF8}" srcOrd="0" destOrd="0" presId="urn:microsoft.com/office/officeart/2005/8/layout/orgChart1"/>
    <dgm:cxn modelId="{99DA5B49-6E93-4458-8EEA-35A97DA93838}" type="presOf" srcId="{15F5865F-6E32-441B-B010-7C1EB88A1D0D}" destId="{9763580D-C9F9-4CF8-B946-FA67041E5F64}" srcOrd="1" destOrd="0" presId="urn:microsoft.com/office/officeart/2005/8/layout/orgChart1"/>
    <dgm:cxn modelId="{D4751429-0C35-4F9C-9640-64B32D18B590}" type="presOf" srcId="{FB3C7577-B892-42B0-8FCC-F7501000C429}" destId="{1E872204-F623-4015-8A58-96FD214E6651}" srcOrd="0" destOrd="0" presId="urn:microsoft.com/office/officeart/2005/8/layout/orgChart1"/>
    <dgm:cxn modelId="{32BCB29F-88B2-48F8-891D-AF3C92633182}" srcId="{8A2E6657-2EE7-4BAF-AD45-7AF592B5CFA9}" destId="{13D09270-A5F0-4CE7-8785-D2EB39E2C1EF}" srcOrd="0" destOrd="0" parTransId="{DBCE48FC-8DA4-4D3D-915A-FB47AFE08ECB}" sibTransId="{ED39F1DD-EEA5-4C00-B1C8-DD752DE4750C}"/>
    <dgm:cxn modelId="{7777A916-3873-41FC-B487-050576397645}" type="presOf" srcId="{C20F03CB-FAA7-48C1-AB19-07AC5CADAAFD}" destId="{5CA21018-AB9C-4EC9-826A-DD16532AA1DE}" srcOrd="1" destOrd="0" presId="urn:microsoft.com/office/officeart/2005/8/layout/orgChart1"/>
    <dgm:cxn modelId="{AF576C52-BB4D-4A28-893A-BFF8641F6723}" srcId="{8A2E6657-2EE7-4BAF-AD45-7AF592B5CFA9}" destId="{A6125C4C-1C69-491A-A09C-904566012466}" srcOrd="1" destOrd="0" parTransId="{5520476F-9532-4385-85E0-A898E39A98C7}" sibTransId="{3A1FFAEE-B4E4-4E0C-99F3-BE988421707A}"/>
    <dgm:cxn modelId="{D72BE302-0DC7-4A58-8DFC-B8631D3E7B0F}" type="presOf" srcId="{13D09270-A5F0-4CE7-8785-D2EB39E2C1EF}" destId="{A15EA171-C54E-4646-83E5-C764561152E1}" srcOrd="1" destOrd="0" presId="urn:microsoft.com/office/officeart/2005/8/layout/orgChart1"/>
    <dgm:cxn modelId="{772E6E68-961C-483D-A576-B1BE3FD2F2F8}" type="presOf" srcId="{C20F03CB-FAA7-48C1-AB19-07AC5CADAAFD}" destId="{A3B9FA33-5F59-4CF3-834A-87B46B22DFEB}" srcOrd="0" destOrd="0" presId="urn:microsoft.com/office/officeart/2005/8/layout/orgChart1"/>
    <dgm:cxn modelId="{CFA15A5B-46A6-4021-AD4D-B73FBAE9E765}" type="presOf" srcId="{13D09270-A5F0-4CE7-8785-D2EB39E2C1EF}" destId="{7351EC20-E484-46F4-9D3A-8656609F870C}" srcOrd="0" destOrd="0" presId="urn:microsoft.com/office/officeart/2005/8/layout/orgChart1"/>
    <dgm:cxn modelId="{544C5B98-2612-4F07-A49B-561629415BCB}" srcId="{A6125C4C-1C69-491A-A09C-904566012466}" destId="{B54A1644-2DAC-48AC-8CC6-63D70986EBA1}" srcOrd="0" destOrd="0" parTransId="{FB3C7577-B892-42B0-8FCC-F7501000C429}" sibTransId="{4823F192-A25A-43C5-88F4-9BDB2C9E7D8A}"/>
    <dgm:cxn modelId="{9C82EC4A-7E2D-48F2-A5B3-BDE6045A5276}" type="presOf" srcId="{B7EA00EF-9FEB-4EC3-BAA2-0622BF69147D}" destId="{FE41B8D6-BC4B-40EA-9DC3-180B8A5419A8}" srcOrd="0" destOrd="0" presId="urn:microsoft.com/office/officeart/2005/8/layout/orgChart1"/>
    <dgm:cxn modelId="{3E6571BF-AF3E-4659-A14A-B70D7F97801D}" type="presOf" srcId="{A6125C4C-1C69-491A-A09C-904566012466}" destId="{DB24DBED-B88F-4AA7-AE13-826B3E8F7087}" srcOrd="1" destOrd="0" presId="urn:microsoft.com/office/officeart/2005/8/layout/orgChart1"/>
    <dgm:cxn modelId="{7BD68F77-0A56-482E-B309-1B9F58CB839F}" type="presOf" srcId="{287EE8D1-8B40-4742-8510-6ED8AE3A9943}" destId="{8092A0F9-24ED-482D-9629-A8C5D07B3E16}" srcOrd="0" destOrd="0" presId="urn:microsoft.com/office/officeart/2005/8/layout/orgChart1"/>
    <dgm:cxn modelId="{AF580C29-50BE-45BE-89DF-9B4C42237ECB}" type="presOf" srcId="{8A2E6657-2EE7-4BAF-AD45-7AF592B5CFA9}" destId="{302FCBAE-BA92-4090-B7EA-21DA4912901F}" srcOrd="0" destOrd="0" presId="urn:microsoft.com/office/officeart/2005/8/layout/orgChart1"/>
    <dgm:cxn modelId="{E7458AE4-AB60-4172-81D2-E27599EA9396}" srcId="{13D09270-A5F0-4CE7-8785-D2EB39E2C1EF}" destId="{C20F03CB-FAA7-48C1-AB19-07AC5CADAAFD}" srcOrd="1" destOrd="0" parTransId="{6DBA73AF-0060-4388-9F4E-FAB56275F287}" sibTransId="{AE472B1D-BC67-4FA1-A7F4-6542094D4375}"/>
    <dgm:cxn modelId="{0A62F425-708B-45BD-BE76-4B4B5F833C99}" type="presOf" srcId="{DBCE48FC-8DA4-4D3D-915A-FB47AFE08ECB}" destId="{4BDB1BF1-A89C-4482-8D17-79D4D240A812}" srcOrd="0" destOrd="0" presId="urn:microsoft.com/office/officeart/2005/8/layout/orgChart1"/>
    <dgm:cxn modelId="{3DE8AC38-B8FA-41AD-A5D7-E949F595CA61}" type="presOf" srcId="{6DBA73AF-0060-4388-9F4E-FAB56275F287}" destId="{C9794F08-3E77-41B6-87F8-8FFC357F4BAE}" srcOrd="0" destOrd="0" presId="urn:microsoft.com/office/officeart/2005/8/layout/orgChart1"/>
    <dgm:cxn modelId="{FDA75452-78F5-45EB-B4D2-83E9D195317F}" srcId="{A6125C4C-1C69-491A-A09C-904566012466}" destId="{15F5865F-6E32-441B-B010-7C1EB88A1D0D}" srcOrd="1" destOrd="0" parTransId="{B7EA00EF-9FEB-4EC3-BAA2-0622BF69147D}" sibTransId="{CB2A7B49-7C44-405B-8937-47FF087E6074}"/>
    <dgm:cxn modelId="{1FD13EE8-4FC4-4E2E-ADB2-E2693CE88614}" type="presParOf" srcId="{04C9E1A3-8DDA-4F54-A156-98137A11BF6D}" destId="{723CD664-967F-4AC8-8D2B-1BA6CC1D2F4A}" srcOrd="0" destOrd="0" presId="urn:microsoft.com/office/officeart/2005/8/layout/orgChart1"/>
    <dgm:cxn modelId="{DD9E95F6-4264-44B7-A74A-771AED046FCC}" type="presParOf" srcId="{723CD664-967F-4AC8-8D2B-1BA6CC1D2F4A}" destId="{96266F89-2AB7-4E0A-8893-0CDE971A9BB8}" srcOrd="0" destOrd="0" presId="urn:microsoft.com/office/officeart/2005/8/layout/orgChart1"/>
    <dgm:cxn modelId="{35B8F067-57C6-487E-88F2-2C7418B7E7A8}" type="presParOf" srcId="{96266F89-2AB7-4E0A-8893-0CDE971A9BB8}" destId="{302FCBAE-BA92-4090-B7EA-21DA4912901F}" srcOrd="0" destOrd="0" presId="urn:microsoft.com/office/officeart/2005/8/layout/orgChart1"/>
    <dgm:cxn modelId="{B1451336-A517-42E7-BA8E-3113710B6C75}" type="presParOf" srcId="{96266F89-2AB7-4E0A-8893-0CDE971A9BB8}" destId="{D09548EF-8F21-4C69-8CBF-1113DE2B7F26}" srcOrd="1" destOrd="0" presId="urn:microsoft.com/office/officeart/2005/8/layout/orgChart1"/>
    <dgm:cxn modelId="{93F33B47-55C8-4637-BB5D-BD0053162ECF}" type="presParOf" srcId="{723CD664-967F-4AC8-8D2B-1BA6CC1D2F4A}" destId="{DD78F8BD-BD9E-4002-9DC9-ED9C00BA2F58}" srcOrd="1" destOrd="0" presId="urn:microsoft.com/office/officeart/2005/8/layout/orgChart1"/>
    <dgm:cxn modelId="{AEA2EA0F-C0F9-4BC3-BECA-E16EEB0E2941}" type="presParOf" srcId="{DD78F8BD-BD9E-4002-9DC9-ED9C00BA2F58}" destId="{4BDB1BF1-A89C-4482-8D17-79D4D240A812}" srcOrd="0" destOrd="0" presId="urn:microsoft.com/office/officeart/2005/8/layout/orgChart1"/>
    <dgm:cxn modelId="{0E6B06DA-1BEF-45D7-88EE-9266D8946AA7}" type="presParOf" srcId="{DD78F8BD-BD9E-4002-9DC9-ED9C00BA2F58}" destId="{99D47B43-036D-4C73-AA0B-1DBFF9CB55FE}" srcOrd="1" destOrd="0" presId="urn:microsoft.com/office/officeart/2005/8/layout/orgChart1"/>
    <dgm:cxn modelId="{E704E875-38A9-4461-9B74-084C22BF3CFD}" type="presParOf" srcId="{99D47B43-036D-4C73-AA0B-1DBFF9CB55FE}" destId="{AB6D7A5D-3E97-4DC0-BCA2-A47B3616B981}" srcOrd="0" destOrd="0" presId="urn:microsoft.com/office/officeart/2005/8/layout/orgChart1"/>
    <dgm:cxn modelId="{FEA54229-5797-427E-B407-845DF9D02FC8}" type="presParOf" srcId="{AB6D7A5D-3E97-4DC0-BCA2-A47B3616B981}" destId="{7351EC20-E484-46F4-9D3A-8656609F870C}" srcOrd="0" destOrd="0" presId="urn:microsoft.com/office/officeart/2005/8/layout/orgChart1"/>
    <dgm:cxn modelId="{0AD1F977-EBD4-4CE9-9782-55A7F3D46BF0}" type="presParOf" srcId="{AB6D7A5D-3E97-4DC0-BCA2-A47B3616B981}" destId="{A15EA171-C54E-4646-83E5-C764561152E1}" srcOrd="1" destOrd="0" presId="urn:microsoft.com/office/officeart/2005/8/layout/orgChart1"/>
    <dgm:cxn modelId="{06089EA6-80D6-493D-95CC-07163A5A5FC0}" type="presParOf" srcId="{99D47B43-036D-4C73-AA0B-1DBFF9CB55FE}" destId="{ADE79533-A212-4ADF-A81F-F2E0B32EFC32}" srcOrd="1" destOrd="0" presId="urn:microsoft.com/office/officeart/2005/8/layout/orgChart1"/>
    <dgm:cxn modelId="{2D67334F-7FCF-44C4-8CFD-82CF3D83024C}" type="presParOf" srcId="{ADE79533-A212-4ADF-A81F-F2E0B32EFC32}" destId="{8092A0F9-24ED-482D-9629-A8C5D07B3E16}" srcOrd="0" destOrd="0" presId="urn:microsoft.com/office/officeart/2005/8/layout/orgChart1"/>
    <dgm:cxn modelId="{85469F06-3602-4C2A-A4FE-C434C24D82E9}" type="presParOf" srcId="{ADE79533-A212-4ADF-A81F-F2E0B32EFC32}" destId="{AF7ABF5A-8081-4E1F-8436-70109DEF70DE}" srcOrd="1" destOrd="0" presId="urn:microsoft.com/office/officeart/2005/8/layout/orgChart1"/>
    <dgm:cxn modelId="{FF59BA9B-B29A-4B92-AAF4-389E47D56C69}" type="presParOf" srcId="{AF7ABF5A-8081-4E1F-8436-70109DEF70DE}" destId="{25A625D7-282A-4971-87D6-6B91F43F3DAC}" srcOrd="0" destOrd="0" presId="urn:microsoft.com/office/officeart/2005/8/layout/orgChart1"/>
    <dgm:cxn modelId="{26CCA971-9EF6-450F-A0ED-0324A9BDBBB7}" type="presParOf" srcId="{25A625D7-282A-4971-87D6-6B91F43F3DAC}" destId="{111CC97B-8AA0-4B2B-ACC2-0330CDEA6BF8}" srcOrd="0" destOrd="0" presId="urn:microsoft.com/office/officeart/2005/8/layout/orgChart1"/>
    <dgm:cxn modelId="{E39E7ED8-30E7-4EB0-9F47-F7056E748614}" type="presParOf" srcId="{25A625D7-282A-4971-87D6-6B91F43F3DAC}" destId="{2B445952-F2A0-44E2-958E-90B493EEE757}" srcOrd="1" destOrd="0" presId="urn:microsoft.com/office/officeart/2005/8/layout/orgChart1"/>
    <dgm:cxn modelId="{CD6C6E8C-7D9B-4181-A93C-376F748A395C}" type="presParOf" srcId="{AF7ABF5A-8081-4E1F-8436-70109DEF70DE}" destId="{9F035DBC-9C92-4945-A31B-D1BCD191DA75}" srcOrd="1" destOrd="0" presId="urn:microsoft.com/office/officeart/2005/8/layout/orgChart1"/>
    <dgm:cxn modelId="{143E99AD-DE38-41B5-945F-5755D9CA4C63}" type="presParOf" srcId="{AF7ABF5A-8081-4E1F-8436-70109DEF70DE}" destId="{AEB137F0-7356-4FBD-A7BC-0FBF554134D7}" srcOrd="2" destOrd="0" presId="urn:microsoft.com/office/officeart/2005/8/layout/orgChart1"/>
    <dgm:cxn modelId="{6AEA95A7-1E63-4753-8E6D-E17656C9B37D}" type="presParOf" srcId="{ADE79533-A212-4ADF-A81F-F2E0B32EFC32}" destId="{C9794F08-3E77-41B6-87F8-8FFC357F4BAE}" srcOrd="2" destOrd="0" presId="urn:microsoft.com/office/officeart/2005/8/layout/orgChart1"/>
    <dgm:cxn modelId="{32F84E85-1843-42AE-A0BD-2F6790FE3F12}" type="presParOf" srcId="{ADE79533-A212-4ADF-A81F-F2E0B32EFC32}" destId="{73110BBA-3667-4BE3-9611-6620861C1F98}" srcOrd="3" destOrd="0" presId="urn:microsoft.com/office/officeart/2005/8/layout/orgChart1"/>
    <dgm:cxn modelId="{24306027-3377-42D0-B52B-BB6DEE6FFF6F}" type="presParOf" srcId="{73110BBA-3667-4BE3-9611-6620861C1F98}" destId="{693BD98F-1DDD-4FA2-A68A-E2643F56D416}" srcOrd="0" destOrd="0" presId="urn:microsoft.com/office/officeart/2005/8/layout/orgChart1"/>
    <dgm:cxn modelId="{A38AA4D7-64A9-4EC7-A193-DCA3CD55DEBA}" type="presParOf" srcId="{693BD98F-1DDD-4FA2-A68A-E2643F56D416}" destId="{A3B9FA33-5F59-4CF3-834A-87B46B22DFEB}" srcOrd="0" destOrd="0" presId="urn:microsoft.com/office/officeart/2005/8/layout/orgChart1"/>
    <dgm:cxn modelId="{DC5E2364-E7FF-4058-AF60-E2EBB7585738}" type="presParOf" srcId="{693BD98F-1DDD-4FA2-A68A-E2643F56D416}" destId="{5CA21018-AB9C-4EC9-826A-DD16532AA1DE}" srcOrd="1" destOrd="0" presId="urn:microsoft.com/office/officeart/2005/8/layout/orgChart1"/>
    <dgm:cxn modelId="{576832DE-A6C0-4405-8E20-304F280953F7}" type="presParOf" srcId="{73110BBA-3667-4BE3-9611-6620861C1F98}" destId="{1A99F1CE-5B8C-4639-A15D-E3613E88A910}" srcOrd="1" destOrd="0" presId="urn:microsoft.com/office/officeart/2005/8/layout/orgChart1"/>
    <dgm:cxn modelId="{309D8019-F6AB-4E9D-B2A5-5C519850FEFE}" type="presParOf" srcId="{73110BBA-3667-4BE3-9611-6620861C1F98}" destId="{D6B29B84-2F41-4941-9AA9-2189E0B82FD9}" srcOrd="2" destOrd="0" presId="urn:microsoft.com/office/officeart/2005/8/layout/orgChart1"/>
    <dgm:cxn modelId="{BB71DBDD-6249-4D17-A2FE-E0ABC778CAB4}" type="presParOf" srcId="{99D47B43-036D-4C73-AA0B-1DBFF9CB55FE}" destId="{831FB340-BC52-4E92-A3C8-8F37C15F5204}" srcOrd="2" destOrd="0" presId="urn:microsoft.com/office/officeart/2005/8/layout/orgChart1"/>
    <dgm:cxn modelId="{6CF240E9-270C-40BD-9DD4-0BB6553FF452}" type="presParOf" srcId="{DD78F8BD-BD9E-4002-9DC9-ED9C00BA2F58}" destId="{836270E2-0714-4F72-B024-45667C0CDF6A}" srcOrd="2" destOrd="0" presId="urn:microsoft.com/office/officeart/2005/8/layout/orgChart1"/>
    <dgm:cxn modelId="{9772663F-CE97-4707-9A7A-C3865E765627}" type="presParOf" srcId="{DD78F8BD-BD9E-4002-9DC9-ED9C00BA2F58}" destId="{BD7D92B9-2C3B-4D2F-B9F7-229EC9A835B0}" srcOrd="3" destOrd="0" presId="urn:microsoft.com/office/officeart/2005/8/layout/orgChart1"/>
    <dgm:cxn modelId="{A4BC4B70-5454-48D6-B13F-2A887FBAD341}" type="presParOf" srcId="{BD7D92B9-2C3B-4D2F-B9F7-229EC9A835B0}" destId="{818C37B2-841B-46EE-BC4F-DAA7093E00CE}" srcOrd="0" destOrd="0" presId="urn:microsoft.com/office/officeart/2005/8/layout/orgChart1"/>
    <dgm:cxn modelId="{DD72EC9F-E793-43D6-9E81-D3E18F6ED00A}" type="presParOf" srcId="{818C37B2-841B-46EE-BC4F-DAA7093E00CE}" destId="{96D55167-08A1-44D0-806D-8BC9AB8D37B2}" srcOrd="0" destOrd="0" presId="urn:microsoft.com/office/officeart/2005/8/layout/orgChart1"/>
    <dgm:cxn modelId="{F182331C-2F59-43F8-98EB-CAE7FDDE3256}" type="presParOf" srcId="{818C37B2-841B-46EE-BC4F-DAA7093E00CE}" destId="{DB24DBED-B88F-4AA7-AE13-826B3E8F7087}" srcOrd="1" destOrd="0" presId="urn:microsoft.com/office/officeart/2005/8/layout/orgChart1"/>
    <dgm:cxn modelId="{BBA551B2-A7D4-402D-A20A-7CB1455B7E8A}" type="presParOf" srcId="{BD7D92B9-2C3B-4D2F-B9F7-229EC9A835B0}" destId="{28731274-D1F7-4B91-B57D-D7857A788BE1}" srcOrd="1" destOrd="0" presId="urn:microsoft.com/office/officeart/2005/8/layout/orgChart1"/>
    <dgm:cxn modelId="{FFB759CA-16C3-4028-A4EB-AEDC8D9C08FC}" type="presParOf" srcId="{28731274-D1F7-4B91-B57D-D7857A788BE1}" destId="{1E872204-F623-4015-8A58-96FD214E6651}" srcOrd="0" destOrd="0" presId="urn:microsoft.com/office/officeart/2005/8/layout/orgChart1"/>
    <dgm:cxn modelId="{830F4E74-488E-4160-84E9-88CB1522A4A6}" type="presParOf" srcId="{28731274-D1F7-4B91-B57D-D7857A788BE1}" destId="{84D4A158-CA77-4B70-8E2F-C3ADCB52CFBF}" srcOrd="1" destOrd="0" presId="urn:microsoft.com/office/officeart/2005/8/layout/orgChart1"/>
    <dgm:cxn modelId="{B129BC8B-5B3C-4436-B259-3B16C05A03A8}" type="presParOf" srcId="{84D4A158-CA77-4B70-8E2F-C3ADCB52CFBF}" destId="{8E040DC6-4A08-4DE6-B6C2-D2F6A73A8576}" srcOrd="0" destOrd="0" presId="urn:microsoft.com/office/officeart/2005/8/layout/orgChart1"/>
    <dgm:cxn modelId="{6BBA5497-7CA4-4C86-AB16-301CE714EB66}" type="presParOf" srcId="{8E040DC6-4A08-4DE6-B6C2-D2F6A73A8576}" destId="{453B1A58-FF34-430A-AAFD-806DB14C39A1}" srcOrd="0" destOrd="0" presId="urn:microsoft.com/office/officeart/2005/8/layout/orgChart1"/>
    <dgm:cxn modelId="{EB83A686-68CE-4F89-AD4F-EDB918BD4232}" type="presParOf" srcId="{8E040DC6-4A08-4DE6-B6C2-D2F6A73A8576}" destId="{54C5CB66-E7F3-452D-BCCA-3C22023EDA8F}" srcOrd="1" destOrd="0" presId="urn:microsoft.com/office/officeart/2005/8/layout/orgChart1"/>
    <dgm:cxn modelId="{EE11955B-2B2B-486F-8B51-E45919492A92}" type="presParOf" srcId="{84D4A158-CA77-4B70-8E2F-C3ADCB52CFBF}" destId="{AD67AFC6-043F-43CB-8A07-E98E53E02AA0}" srcOrd="1" destOrd="0" presId="urn:microsoft.com/office/officeart/2005/8/layout/orgChart1"/>
    <dgm:cxn modelId="{519DC62E-86A4-45D1-B493-2C4DD3A2433A}" type="presParOf" srcId="{84D4A158-CA77-4B70-8E2F-C3ADCB52CFBF}" destId="{BC0B47A8-F2AA-4928-A816-1E4B6097321D}" srcOrd="2" destOrd="0" presId="urn:microsoft.com/office/officeart/2005/8/layout/orgChart1"/>
    <dgm:cxn modelId="{03F991F6-E83B-4CCA-8A87-6E0D88E45554}" type="presParOf" srcId="{28731274-D1F7-4B91-B57D-D7857A788BE1}" destId="{FE41B8D6-BC4B-40EA-9DC3-180B8A5419A8}" srcOrd="2" destOrd="0" presId="urn:microsoft.com/office/officeart/2005/8/layout/orgChart1"/>
    <dgm:cxn modelId="{6AA59D9E-C24E-4FC6-9A8C-8CD57811F357}" type="presParOf" srcId="{28731274-D1F7-4B91-B57D-D7857A788BE1}" destId="{E70B0E11-ECE8-4D17-9600-9F681F3340BC}" srcOrd="3" destOrd="0" presId="urn:microsoft.com/office/officeart/2005/8/layout/orgChart1"/>
    <dgm:cxn modelId="{A0FB7AFD-F504-41A5-B6DE-64E6D894C179}" type="presParOf" srcId="{E70B0E11-ECE8-4D17-9600-9F681F3340BC}" destId="{A089A5C6-950F-4B9B-B7A5-119A3564FD1A}" srcOrd="0" destOrd="0" presId="urn:microsoft.com/office/officeart/2005/8/layout/orgChart1"/>
    <dgm:cxn modelId="{9F8C2B9B-1F86-4F3C-945F-A2E44263A412}" type="presParOf" srcId="{A089A5C6-950F-4B9B-B7A5-119A3564FD1A}" destId="{6BB15E27-2B82-4EF2-B8CA-A4469E2B8DD4}" srcOrd="0" destOrd="0" presId="urn:microsoft.com/office/officeart/2005/8/layout/orgChart1"/>
    <dgm:cxn modelId="{C4074BB3-580F-44E6-A1FD-D2882A54E249}" type="presParOf" srcId="{A089A5C6-950F-4B9B-B7A5-119A3564FD1A}" destId="{9763580D-C9F9-4CF8-B946-FA67041E5F64}" srcOrd="1" destOrd="0" presId="urn:microsoft.com/office/officeart/2005/8/layout/orgChart1"/>
    <dgm:cxn modelId="{4E8F51F3-F4E5-4149-9F78-E7E640E95AC3}" type="presParOf" srcId="{E70B0E11-ECE8-4D17-9600-9F681F3340BC}" destId="{59FA1337-9C8C-4C7B-994D-92C15D625736}" srcOrd="1" destOrd="0" presId="urn:microsoft.com/office/officeart/2005/8/layout/orgChart1"/>
    <dgm:cxn modelId="{B2E5498C-DFAF-4E0E-9FBE-E4A58EF4ED83}" type="presParOf" srcId="{E70B0E11-ECE8-4D17-9600-9F681F3340BC}" destId="{ECE9CEC4-B8D9-4124-B071-36FC13F7CB58}" srcOrd="2" destOrd="0" presId="urn:microsoft.com/office/officeart/2005/8/layout/orgChart1"/>
    <dgm:cxn modelId="{A9BA7B8E-6BA8-4219-A497-D85D79E88C83}" type="presParOf" srcId="{BD7D92B9-2C3B-4D2F-B9F7-229EC9A835B0}" destId="{99150BD3-C49F-4172-8473-990A9B70509F}" srcOrd="2" destOrd="0" presId="urn:microsoft.com/office/officeart/2005/8/layout/orgChart1"/>
    <dgm:cxn modelId="{50894D8F-396A-46B4-9E79-6C6C72C9C184}" type="presParOf" srcId="{723CD664-967F-4AC8-8D2B-1BA6CC1D2F4A}" destId="{1ED5AF04-FE5F-46BD-9B0B-C3C3E352CF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CA4B39-92DE-478D-A415-7A367F2BA9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6B82CE1-7D1B-4D2D-AD93-2653FF35A815}">
      <dgm:prSet phldrT="[Text]"/>
      <dgm:spPr/>
      <dgm:t>
        <a:bodyPr/>
        <a:lstStyle/>
        <a:p>
          <a:r>
            <a:rPr lang="en-GB" dirty="0" smtClean="0"/>
            <a:t>Head of Procurement </a:t>
          </a:r>
        </a:p>
        <a:p>
          <a:r>
            <a:rPr lang="en-GB" dirty="0" smtClean="0"/>
            <a:t>Jacqui Nicholls</a:t>
          </a:r>
          <a:endParaRPr lang="en-GB" dirty="0"/>
        </a:p>
      </dgm:t>
    </dgm:pt>
    <dgm:pt modelId="{AC376A46-2AA9-416C-917D-9DA03FBF1EF3}" type="parTrans" cxnId="{235A4E0A-B918-4E9A-B798-C9932888798B}">
      <dgm:prSet/>
      <dgm:spPr/>
      <dgm:t>
        <a:bodyPr/>
        <a:lstStyle/>
        <a:p>
          <a:endParaRPr lang="en-GB"/>
        </a:p>
      </dgm:t>
    </dgm:pt>
    <dgm:pt modelId="{6F134C01-1132-46C4-887B-D0A3F7663EB8}" type="sibTrans" cxnId="{235A4E0A-B918-4E9A-B798-C9932888798B}">
      <dgm:prSet/>
      <dgm:spPr/>
      <dgm:t>
        <a:bodyPr/>
        <a:lstStyle/>
        <a:p>
          <a:endParaRPr lang="en-GB"/>
        </a:p>
      </dgm:t>
    </dgm:pt>
    <dgm:pt modelId="{0DFE8E92-8597-4A48-97F5-1DDD22B090FA}">
      <dgm:prSet phldrT="[Text]"/>
      <dgm:spPr/>
      <dgm:t>
        <a:bodyPr/>
        <a:lstStyle/>
        <a:p>
          <a:r>
            <a:rPr lang="en-GB" dirty="0" smtClean="0"/>
            <a:t>Deputy Head of Procurement</a:t>
          </a:r>
        </a:p>
        <a:p>
          <a:r>
            <a:rPr lang="en-GB" dirty="0" smtClean="0"/>
            <a:t>Tom Devine</a:t>
          </a:r>
          <a:endParaRPr lang="en-GB" dirty="0"/>
        </a:p>
      </dgm:t>
    </dgm:pt>
    <dgm:pt modelId="{2E4AA4B2-848B-4C31-959A-76CF1473C4C6}" type="parTrans" cxnId="{DB23E39F-F507-496F-958B-E8AAA00F2324}">
      <dgm:prSet/>
      <dgm:spPr/>
      <dgm:t>
        <a:bodyPr/>
        <a:lstStyle/>
        <a:p>
          <a:endParaRPr lang="en-GB"/>
        </a:p>
      </dgm:t>
    </dgm:pt>
    <dgm:pt modelId="{5C509C1C-2545-485E-9952-086936D86780}" type="sibTrans" cxnId="{DB23E39F-F507-496F-958B-E8AAA00F2324}">
      <dgm:prSet/>
      <dgm:spPr/>
      <dgm:t>
        <a:bodyPr/>
        <a:lstStyle/>
        <a:p>
          <a:endParaRPr lang="en-GB"/>
        </a:p>
      </dgm:t>
    </dgm:pt>
    <dgm:pt modelId="{C272CA55-B572-4035-B69F-2BF3682A6F2B}">
      <dgm:prSet/>
      <dgm:spPr/>
      <dgm:t>
        <a:bodyPr/>
        <a:lstStyle/>
        <a:p>
          <a:r>
            <a:rPr lang="en-GB" dirty="0" smtClean="0"/>
            <a:t>Procurement Team </a:t>
          </a:r>
        </a:p>
        <a:p>
          <a:r>
            <a:rPr lang="en-GB" dirty="0" smtClean="0"/>
            <a:t>(band 7-1) </a:t>
          </a:r>
          <a:endParaRPr lang="en-GB" dirty="0"/>
        </a:p>
      </dgm:t>
    </dgm:pt>
    <dgm:pt modelId="{02CECCC4-891C-41AE-AF6F-DDAA8311E1C2}" type="parTrans" cxnId="{08419318-687B-436D-8EB4-1F8F50B9EB0A}">
      <dgm:prSet/>
      <dgm:spPr/>
      <dgm:t>
        <a:bodyPr/>
        <a:lstStyle/>
        <a:p>
          <a:endParaRPr lang="en-GB"/>
        </a:p>
      </dgm:t>
    </dgm:pt>
    <dgm:pt modelId="{079E04F8-ED35-46F2-A52B-F7394ADBB9BB}" type="sibTrans" cxnId="{08419318-687B-436D-8EB4-1F8F50B9EB0A}">
      <dgm:prSet/>
      <dgm:spPr/>
      <dgm:t>
        <a:bodyPr/>
        <a:lstStyle/>
        <a:p>
          <a:endParaRPr lang="en-GB"/>
        </a:p>
      </dgm:t>
    </dgm:pt>
    <dgm:pt modelId="{48C772DF-A493-4542-95DD-6CE7DDA4462C}">
      <dgm:prSet phldrT="[Text]"/>
      <dgm:spPr/>
      <dgm:t>
        <a:bodyPr/>
        <a:lstStyle/>
        <a:p>
          <a:r>
            <a:rPr lang="en-GB" dirty="0" smtClean="0"/>
            <a:t>Deputy Head of Procurement</a:t>
          </a:r>
        </a:p>
        <a:p>
          <a:r>
            <a:rPr lang="en-GB" dirty="0" smtClean="0"/>
            <a:t>Darren Bates</a:t>
          </a:r>
          <a:endParaRPr lang="en-GB" dirty="0"/>
        </a:p>
      </dgm:t>
    </dgm:pt>
    <dgm:pt modelId="{F9C928C9-E1D9-4158-9984-205C55FCC233}" type="parTrans" cxnId="{59FEBA49-04E1-4C8E-95C0-64829789739F}">
      <dgm:prSet/>
      <dgm:spPr/>
      <dgm:t>
        <a:bodyPr/>
        <a:lstStyle/>
        <a:p>
          <a:endParaRPr lang="en-GB"/>
        </a:p>
      </dgm:t>
    </dgm:pt>
    <dgm:pt modelId="{A233254A-08E8-4698-916A-947B0079DDDA}" type="sibTrans" cxnId="{59FEBA49-04E1-4C8E-95C0-64829789739F}">
      <dgm:prSet/>
      <dgm:spPr/>
      <dgm:t>
        <a:bodyPr/>
        <a:lstStyle/>
        <a:p>
          <a:endParaRPr lang="en-GB"/>
        </a:p>
      </dgm:t>
    </dgm:pt>
    <dgm:pt modelId="{610F1695-3900-4993-BF57-9361CEDC8329}">
      <dgm:prSet/>
      <dgm:spPr/>
      <dgm:t>
        <a:bodyPr/>
        <a:lstStyle/>
        <a:p>
          <a:r>
            <a:rPr lang="en-GB" dirty="0" smtClean="0"/>
            <a:t>Procurement Team </a:t>
          </a:r>
        </a:p>
        <a:p>
          <a:r>
            <a:rPr lang="en-GB" dirty="0" smtClean="0"/>
            <a:t>(band 7-1) </a:t>
          </a:r>
          <a:endParaRPr lang="en-GB" dirty="0"/>
        </a:p>
      </dgm:t>
    </dgm:pt>
    <dgm:pt modelId="{48007362-15FF-4771-9845-8878B9373DA8}" type="parTrans" cxnId="{EEDAEB8B-BC6F-40E7-AA97-46EFAD2D0BE1}">
      <dgm:prSet/>
      <dgm:spPr/>
      <dgm:t>
        <a:bodyPr/>
        <a:lstStyle/>
        <a:p>
          <a:endParaRPr lang="en-GB"/>
        </a:p>
      </dgm:t>
    </dgm:pt>
    <dgm:pt modelId="{B79F6972-B474-4CEB-9E9D-731319FF2680}" type="sibTrans" cxnId="{EEDAEB8B-BC6F-40E7-AA97-46EFAD2D0BE1}">
      <dgm:prSet/>
      <dgm:spPr/>
      <dgm:t>
        <a:bodyPr/>
        <a:lstStyle/>
        <a:p>
          <a:endParaRPr lang="en-GB"/>
        </a:p>
      </dgm:t>
    </dgm:pt>
    <dgm:pt modelId="{BA984A75-6357-49A5-B989-62FD487EC2B4}" type="pres">
      <dgm:prSet presAssocID="{C7CA4B39-92DE-478D-A415-7A367F2BA9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92FC68C-96F3-4EF1-A51F-AE56E713F024}" type="pres">
      <dgm:prSet presAssocID="{76B82CE1-7D1B-4D2D-AD93-2653FF35A815}" presName="hierRoot1" presStyleCnt="0">
        <dgm:presLayoutVars>
          <dgm:hierBranch val="init"/>
        </dgm:presLayoutVars>
      </dgm:prSet>
      <dgm:spPr/>
    </dgm:pt>
    <dgm:pt modelId="{7CE18E26-A219-447C-854E-26BB0D8A379B}" type="pres">
      <dgm:prSet presAssocID="{76B82CE1-7D1B-4D2D-AD93-2653FF35A815}" presName="rootComposite1" presStyleCnt="0"/>
      <dgm:spPr/>
    </dgm:pt>
    <dgm:pt modelId="{88B63681-B959-42AC-B4BA-52AF80A11D91}" type="pres">
      <dgm:prSet presAssocID="{76B82CE1-7D1B-4D2D-AD93-2653FF35A8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9CAB64C-1923-46D8-B65E-EB7E3EEAFF44}" type="pres">
      <dgm:prSet presAssocID="{76B82CE1-7D1B-4D2D-AD93-2653FF35A81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0E67315F-F652-4D29-9CFD-3DE9186A78E8}" type="pres">
      <dgm:prSet presAssocID="{76B82CE1-7D1B-4D2D-AD93-2653FF35A815}" presName="hierChild2" presStyleCnt="0"/>
      <dgm:spPr/>
    </dgm:pt>
    <dgm:pt modelId="{155615EC-9606-4526-BF0A-3AB321E2B5C9}" type="pres">
      <dgm:prSet presAssocID="{2E4AA4B2-848B-4C31-959A-76CF1473C4C6}" presName="Name37" presStyleLbl="parChTrans1D2" presStyleIdx="0" presStyleCnt="2"/>
      <dgm:spPr/>
      <dgm:t>
        <a:bodyPr/>
        <a:lstStyle/>
        <a:p>
          <a:endParaRPr lang="en-GB"/>
        </a:p>
      </dgm:t>
    </dgm:pt>
    <dgm:pt modelId="{C654CB4E-9DA0-46D3-8DB6-3EBAFEACA15A}" type="pres">
      <dgm:prSet presAssocID="{0DFE8E92-8597-4A48-97F5-1DDD22B090FA}" presName="hierRoot2" presStyleCnt="0">
        <dgm:presLayoutVars>
          <dgm:hierBranch val="init"/>
        </dgm:presLayoutVars>
      </dgm:prSet>
      <dgm:spPr/>
    </dgm:pt>
    <dgm:pt modelId="{6CA0BC6A-B0D1-47EE-AC37-8CA5770617FF}" type="pres">
      <dgm:prSet presAssocID="{0DFE8E92-8597-4A48-97F5-1DDD22B090FA}" presName="rootComposite" presStyleCnt="0"/>
      <dgm:spPr/>
    </dgm:pt>
    <dgm:pt modelId="{1D7F8E7D-D869-4138-BA55-43FFB895BC02}" type="pres">
      <dgm:prSet presAssocID="{0DFE8E92-8597-4A48-97F5-1DDD22B090F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5B93BA6-C045-418C-BE1C-1F08EE909A54}" type="pres">
      <dgm:prSet presAssocID="{0DFE8E92-8597-4A48-97F5-1DDD22B090FA}" presName="rootConnector" presStyleLbl="node2" presStyleIdx="0" presStyleCnt="2"/>
      <dgm:spPr/>
      <dgm:t>
        <a:bodyPr/>
        <a:lstStyle/>
        <a:p>
          <a:endParaRPr lang="en-GB"/>
        </a:p>
      </dgm:t>
    </dgm:pt>
    <dgm:pt modelId="{B156EA7F-6DE6-426E-A419-ED0C8999C34A}" type="pres">
      <dgm:prSet presAssocID="{0DFE8E92-8597-4A48-97F5-1DDD22B090FA}" presName="hierChild4" presStyleCnt="0"/>
      <dgm:spPr/>
    </dgm:pt>
    <dgm:pt modelId="{072B8B49-B891-4011-AB0D-28FAF3D44717}" type="pres">
      <dgm:prSet presAssocID="{48007362-15FF-4771-9845-8878B9373DA8}" presName="Name37" presStyleLbl="parChTrans1D3" presStyleIdx="0" presStyleCnt="2"/>
      <dgm:spPr/>
      <dgm:t>
        <a:bodyPr/>
        <a:lstStyle/>
        <a:p>
          <a:endParaRPr lang="en-GB"/>
        </a:p>
      </dgm:t>
    </dgm:pt>
    <dgm:pt modelId="{CEC94328-4814-413A-931E-B81950B32A9A}" type="pres">
      <dgm:prSet presAssocID="{610F1695-3900-4993-BF57-9361CEDC8329}" presName="hierRoot2" presStyleCnt="0">
        <dgm:presLayoutVars>
          <dgm:hierBranch val="init"/>
        </dgm:presLayoutVars>
      </dgm:prSet>
      <dgm:spPr/>
    </dgm:pt>
    <dgm:pt modelId="{CDC28343-8DEC-4435-8065-72F3D3F87750}" type="pres">
      <dgm:prSet presAssocID="{610F1695-3900-4993-BF57-9361CEDC8329}" presName="rootComposite" presStyleCnt="0"/>
      <dgm:spPr/>
    </dgm:pt>
    <dgm:pt modelId="{02316D50-B747-49BD-BC1C-422F947A65B4}" type="pres">
      <dgm:prSet presAssocID="{610F1695-3900-4993-BF57-9361CEDC8329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2D1FD6-E3F2-45A7-B09C-8050F120083F}" type="pres">
      <dgm:prSet presAssocID="{610F1695-3900-4993-BF57-9361CEDC8329}" presName="rootConnector" presStyleLbl="node3" presStyleIdx="0" presStyleCnt="2"/>
      <dgm:spPr/>
      <dgm:t>
        <a:bodyPr/>
        <a:lstStyle/>
        <a:p>
          <a:endParaRPr lang="en-GB"/>
        </a:p>
      </dgm:t>
    </dgm:pt>
    <dgm:pt modelId="{55B6CF76-DD33-4F30-B858-C8B0758E8798}" type="pres">
      <dgm:prSet presAssocID="{610F1695-3900-4993-BF57-9361CEDC8329}" presName="hierChild4" presStyleCnt="0"/>
      <dgm:spPr/>
    </dgm:pt>
    <dgm:pt modelId="{5ECB2EAF-2B8F-4405-8084-539D64BA7F08}" type="pres">
      <dgm:prSet presAssocID="{610F1695-3900-4993-BF57-9361CEDC8329}" presName="hierChild5" presStyleCnt="0"/>
      <dgm:spPr/>
    </dgm:pt>
    <dgm:pt modelId="{207C2206-C5BC-4859-9248-30F3336EEB11}" type="pres">
      <dgm:prSet presAssocID="{0DFE8E92-8597-4A48-97F5-1DDD22B090FA}" presName="hierChild5" presStyleCnt="0"/>
      <dgm:spPr/>
    </dgm:pt>
    <dgm:pt modelId="{D45C4216-CD9A-49B3-9C06-B2CA7DC8A87F}" type="pres">
      <dgm:prSet presAssocID="{F9C928C9-E1D9-4158-9984-205C55FCC233}" presName="Name37" presStyleLbl="parChTrans1D2" presStyleIdx="1" presStyleCnt="2"/>
      <dgm:spPr/>
      <dgm:t>
        <a:bodyPr/>
        <a:lstStyle/>
        <a:p>
          <a:endParaRPr lang="en-GB"/>
        </a:p>
      </dgm:t>
    </dgm:pt>
    <dgm:pt modelId="{2EDBEFC0-64E1-4BF9-8133-A7A7518F6E32}" type="pres">
      <dgm:prSet presAssocID="{48C772DF-A493-4542-95DD-6CE7DDA4462C}" presName="hierRoot2" presStyleCnt="0">
        <dgm:presLayoutVars>
          <dgm:hierBranch val="init"/>
        </dgm:presLayoutVars>
      </dgm:prSet>
      <dgm:spPr/>
    </dgm:pt>
    <dgm:pt modelId="{AF18E57D-071A-4FAD-90DF-7677BDA956C3}" type="pres">
      <dgm:prSet presAssocID="{48C772DF-A493-4542-95DD-6CE7DDA4462C}" presName="rootComposite" presStyleCnt="0"/>
      <dgm:spPr/>
    </dgm:pt>
    <dgm:pt modelId="{1A601360-BFC4-487F-BE12-EA4450F0AA7F}" type="pres">
      <dgm:prSet presAssocID="{48C772DF-A493-4542-95DD-6CE7DDA4462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C77557B-5F39-4F04-A4C3-A363C552BE9B}" type="pres">
      <dgm:prSet presAssocID="{48C772DF-A493-4542-95DD-6CE7DDA4462C}" presName="rootConnector" presStyleLbl="node2" presStyleIdx="1" presStyleCnt="2"/>
      <dgm:spPr/>
      <dgm:t>
        <a:bodyPr/>
        <a:lstStyle/>
        <a:p>
          <a:endParaRPr lang="en-GB"/>
        </a:p>
      </dgm:t>
    </dgm:pt>
    <dgm:pt modelId="{03762FD9-DC1C-465B-A1BC-34EDFD62BF23}" type="pres">
      <dgm:prSet presAssocID="{48C772DF-A493-4542-95DD-6CE7DDA4462C}" presName="hierChild4" presStyleCnt="0"/>
      <dgm:spPr/>
    </dgm:pt>
    <dgm:pt modelId="{9552B448-646B-413D-9FA3-D4EEB0A70909}" type="pres">
      <dgm:prSet presAssocID="{02CECCC4-891C-41AE-AF6F-DDAA8311E1C2}" presName="Name37" presStyleLbl="parChTrans1D3" presStyleIdx="1" presStyleCnt="2"/>
      <dgm:spPr/>
      <dgm:t>
        <a:bodyPr/>
        <a:lstStyle/>
        <a:p>
          <a:endParaRPr lang="en-GB"/>
        </a:p>
      </dgm:t>
    </dgm:pt>
    <dgm:pt modelId="{D1AE34FE-9F59-419C-B231-788B4468650A}" type="pres">
      <dgm:prSet presAssocID="{C272CA55-B572-4035-B69F-2BF3682A6F2B}" presName="hierRoot2" presStyleCnt="0">
        <dgm:presLayoutVars>
          <dgm:hierBranch val="init"/>
        </dgm:presLayoutVars>
      </dgm:prSet>
      <dgm:spPr/>
    </dgm:pt>
    <dgm:pt modelId="{831542B8-CA35-40B9-8EEB-E1023A4BADD9}" type="pres">
      <dgm:prSet presAssocID="{C272CA55-B572-4035-B69F-2BF3682A6F2B}" presName="rootComposite" presStyleCnt="0"/>
      <dgm:spPr/>
    </dgm:pt>
    <dgm:pt modelId="{F2502122-E143-4FA4-BD17-4F721ED0A58F}" type="pres">
      <dgm:prSet presAssocID="{C272CA55-B572-4035-B69F-2BF3682A6F2B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34B760E-9E8B-4981-932F-DA7F1DE2189A}" type="pres">
      <dgm:prSet presAssocID="{C272CA55-B572-4035-B69F-2BF3682A6F2B}" presName="rootConnector" presStyleLbl="node3" presStyleIdx="1" presStyleCnt="2"/>
      <dgm:spPr/>
      <dgm:t>
        <a:bodyPr/>
        <a:lstStyle/>
        <a:p>
          <a:endParaRPr lang="en-GB"/>
        </a:p>
      </dgm:t>
    </dgm:pt>
    <dgm:pt modelId="{0BC7078E-36D8-4BA0-A685-8E721AD625B6}" type="pres">
      <dgm:prSet presAssocID="{C272CA55-B572-4035-B69F-2BF3682A6F2B}" presName="hierChild4" presStyleCnt="0"/>
      <dgm:spPr/>
    </dgm:pt>
    <dgm:pt modelId="{DC43C19D-022D-44A7-B4AE-BF4B4CB85B5E}" type="pres">
      <dgm:prSet presAssocID="{C272CA55-B572-4035-B69F-2BF3682A6F2B}" presName="hierChild5" presStyleCnt="0"/>
      <dgm:spPr/>
    </dgm:pt>
    <dgm:pt modelId="{69EAEE76-DDA0-4F89-9D09-39171F34BA4B}" type="pres">
      <dgm:prSet presAssocID="{48C772DF-A493-4542-95DD-6CE7DDA4462C}" presName="hierChild5" presStyleCnt="0"/>
      <dgm:spPr/>
    </dgm:pt>
    <dgm:pt modelId="{EBD0B76B-B573-4882-AE51-8C7A280BD841}" type="pres">
      <dgm:prSet presAssocID="{76B82CE1-7D1B-4D2D-AD93-2653FF35A815}" presName="hierChild3" presStyleCnt="0"/>
      <dgm:spPr/>
    </dgm:pt>
  </dgm:ptLst>
  <dgm:cxnLst>
    <dgm:cxn modelId="{6FB773D1-8D0D-464D-91E8-CBC52E7BEF34}" type="presOf" srcId="{0DFE8E92-8597-4A48-97F5-1DDD22B090FA}" destId="{1D7F8E7D-D869-4138-BA55-43FFB895BC02}" srcOrd="0" destOrd="0" presId="urn:microsoft.com/office/officeart/2005/8/layout/orgChart1"/>
    <dgm:cxn modelId="{C9D50E18-D3BE-4F51-8D0B-AC1C96ED9833}" type="presOf" srcId="{C272CA55-B572-4035-B69F-2BF3682A6F2B}" destId="{F2502122-E143-4FA4-BD17-4F721ED0A58F}" srcOrd="0" destOrd="0" presId="urn:microsoft.com/office/officeart/2005/8/layout/orgChart1"/>
    <dgm:cxn modelId="{7BB384DA-89A8-4A56-974D-2F7DBD9363C4}" type="presOf" srcId="{2E4AA4B2-848B-4C31-959A-76CF1473C4C6}" destId="{155615EC-9606-4526-BF0A-3AB321E2B5C9}" srcOrd="0" destOrd="0" presId="urn:microsoft.com/office/officeart/2005/8/layout/orgChart1"/>
    <dgm:cxn modelId="{1B60D353-08C3-43FE-B80B-B94CDDAF0D3D}" type="presOf" srcId="{76B82CE1-7D1B-4D2D-AD93-2653FF35A815}" destId="{88B63681-B959-42AC-B4BA-52AF80A11D91}" srcOrd="0" destOrd="0" presId="urn:microsoft.com/office/officeart/2005/8/layout/orgChart1"/>
    <dgm:cxn modelId="{867C3DF3-C519-45F8-A8B0-90C673AB8B91}" type="presOf" srcId="{C272CA55-B572-4035-B69F-2BF3682A6F2B}" destId="{034B760E-9E8B-4981-932F-DA7F1DE2189A}" srcOrd="1" destOrd="0" presId="urn:microsoft.com/office/officeart/2005/8/layout/orgChart1"/>
    <dgm:cxn modelId="{DB23E39F-F507-496F-958B-E8AAA00F2324}" srcId="{76B82CE1-7D1B-4D2D-AD93-2653FF35A815}" destId="{0DFE8E92-8597-4A48-97F5-1DDD22B090FA}" srcOrd="0" destOrd="0" parTransId="{2E4AA4B2-848B-4C31-959A-76CF1473C4C6}" sibTransId="{5C509C1C-2545-485E-9952-086936D86780}"/>
    <dgm:cxn modelId="{695D289A-30BB-4E10-8D11-3DDB5D22FD0D}" type="presOf" srcId="{48007362-15FF-4771-9845-8878B9373DA8}" destId="{072B8B49-B891-4011-AB0D-28FAF3D44717}" srcOrd="0" destOrd="0" presId="urn:microsoft.com/office/officeart/2005/8/layout/orgChart1"/>
    <dgm:cxn modelId="{59FEBA49-04E1-4C8E-95C0-64829789739F}" srcId="{76B82CE1-7D1B-4D2D-AD93-2653FF35A815}" destId="{48C772DF-A493-4542-95DD-6CE7DDA4462C}" srcOrd="1" destOrd="0" parTransId="{F9C928C9-E1D9-4158-9984-205C55FCC233}" sibTransId="{A233254A-08E8-4698-916A-947B0079DDDA}"/>
    <dgm:cxn modelId="{26705A89-A0CC-459A-B390-1B7664A1F908}" type="presOf" srcId="{610F1695-3900-4993-BF57-9361CEDC8329}" destId="{02316D50-B747-49BD-BC1C-422F947A65B4}" srcOrd="0" destOrd="0" presId="urn:microsoft.com/office/officeart/2005/8/layout/orgChart1"/>
    <dgm:cxn modelId="{2CF36F83-C255-407A-9E5C-74C4F64C4897}" type="presOf" srcId="{48C772DF-A493-4542-95DD-6CE7DDA4462C}" destId="{EC77557B-5F39-4F04-A4C3-A363C552BE9B}" srcOrd="1" destOrd="0" presId="urn:microsoft.com/office/officeart/2005/8/layout/orgChart1"/>
    <dgm:cxn modelId="{925A2611-E561-4FA1-911C-C731C2106D13}" type="presOf" srcId="{C7CA4B39-92DE-478D-A415-7A367F2BA9A0}" destId="{BA984A75-6357-49A5-B989-62FD487EC2B4}" srcOrd="0" destOrd="0" presId="urn:microsoft.com/office/officeart/2005/8/layout/orgChart1"/>
    <dgm:cxn modelId="{E91C18A2-56B6-4886-BA55-89E0459B75F1}" type="presOf" srcId="{76B82CE1-7D1B-4D2D-AD93-2653FF35A815}" destId="{B9CAB64C-1923-46D8-B65E-EB7E3EEAFF44}" srcOrd="1" destOrd="0" presId="urn:microsoft.com/office/officeart/2005/8/layout/orgChart1"/>
    <dgm:cxn modelId="{E1D7D4A7-8B9D-4400-B8EA-8E81AB612AC6}" type="presOf" srcId="{610F1695-3900-4993-BF57-9361CEDC8329}" destId="{592D1FD6-E3F2-45A7-B09C-8050F120083F}" srcOrd="1" destOrd="0" presId="urn:microsoft.com/office/officeart/2005/8/layout/orgChart1"/>
    <dgm:cxn modelId="{08419318-687B-436D-8EB4-1F8F50B9EB0A}" srcId="{48C772DF-A493-4542-95DD-6CE7DDA4462C}" destId="{C272CA55-B572-4035-B69F-2BF3682A6F2B}" srcOrd="0" destOrd="0" parTransId="{02CECCC4-891C-41AE-AF6F-DDAA8311E1C2}" sibTransId="{079E04F8-ED35-46F2-A52B-F7394ADBB9BB}"/>
    <dgm:cxn modelId="{0A47F8A9-8D83-4A12-94D7-72A1911B6578}" type="presOf" srcId="{F9C928C9-E1D9-4158-9984-205C55FCC233}" destId="{D45C4216-CD9A-49B3-9C06-B2CA7DC8A87F}" srcOrd="0" destOrd="0" presId="urn:microsoft.com/office/officeart/2005/8/layout/orgChart1"/>
    <dgm:cxn modelId="{44C8EF48-83BA-43B8-8BB9-E9FBCB6E5DC5}" type="presOf" srcId="{48C772DF-A493-4542-95DD-6CE7DDA4462C}" destId="{1A601360-BFC4-487F-BE12-EA4450F0AA7F}" srcOrd="0" destOrd="0" presId="urn:microsoft.com/office/officeart/2005/8/layout/orgChart1"/>
    <dgm:cxn modelId="{4BBBEB5A-D942-47AC-AE57-EFADF270CEC5}" type="presOf" srcId="{02CECCC4-891C-41AE-AF6F-DDAA8311E1C2}" destId="{9552B448-646B-413D-9FA3-D4EEB0A70909}" srcOrd="0" destOrd="0" presId="urn:microsoft.com/office/officeart/2005/8/layout/orgChart1"/>
    <dgm:cxn modelId="{235A4E0A-B918-4E9A-B798-C9932888798B}" srcId="{C7CA4B39-92DE-478D-A415-7A367F2BA9A0}" destId="{76B82CE1-7D1B-4D2D-AD93-2653FF35A815}" srcOrd="0" destOrd="0" parTransId="{AC376A46-2AA9-416C-917D-9DA03FBF1EF3}" sibTransId="{6F134C01-1132-46C4-887B-D0A3F7663EB8}"/>
    <dgm:cxn modelId="{18190B6C-6BF2-42AB-8B1E-E3555817193B}" type="presOf" srcId="{0DFE8E92-8597-4A48-97F5-1DDD22B090FA}" destId="{55B93BA6-C045-418C-BE1C-1F08EE909A54}" srcOrd="1" destOrd="0" presId="urn:microsoft.com/office/officeart/2005/8/layout/orgChart1"/>
    <dgm:cxn modelId="{EEDAEB8B-BC6F-40E7-AA97-46EFAD2D0BE1}" srcId="{0DFE8E92-8597-4A48-97F5-1DDD22B090FA}" destId="{610F1695-3900-4993-BF57-9361CEDC8329}" srcOrd="0" destOrd="0" parTransId="{48007362-15FF-4771-9845-8878B9373DA8}" sibTransId="{B79F6972-B474-4CEB-9E9D-731319FF2680}"/>
    <dgm:cxn modelId="{49BDC057-7D7C-42E0-B34C-2EC93B113A20}" type="presParOf" srcId="{BA984A75-6357-49A5-B989-62FD487EC2B4}" destId="{A92FC68C-96F3-4EF1-A51F-AE56E713F024}" srcOrd="0" destOrd="0" presId="urn:microsoft.com/office/officeart/2005/8/layout/orgChart1"/>
    <dgm:cxn modelId="{3537C99D-8B37-48A3-836C-F8B1D8B8EB80}" type="presParOf" srcId="{A92FC68C-96F3-4EF1-A51F-AE56E713F024}" destId="{7CE18E26-A219-447C-854E-26BB0D8A379B}" srcOrd="0" destOrd="0" presId="urn:microsoft.com/office/officeart/2005/8/layout/orgChart1"/>
    <dgm:cxn modelId="{E691736A-5CF8-4769-8F8E-9F6548F62016}" type="presParOf" srcId="{7CE18E26-A219-447C-854E-26BB0D8A379B}" destId="{88B63681-B959-42AC-B4BA-52AF80A11D91}" srcOrd="0" destOrd="0" presId="urn:microsoft.com/office/officeart/2005/8/layout/orgChart1"/>
    <dgm:cxn modelId="{AA3FB92B-2E5A-4B79-AF4B-19E9CCF9FF9D}" type="presParOf" srcId="{7CE18E26-A219-447C-854E-26BB0D8A379B}" destId="{B9CAB64C-1923-46D8-B65E-EB7E3EEAFF44}" srcOrd="1" destOrd="0" presId="urn:microsoft.com/office/officeart/2005/8/layout/orgChart1"/>
    <dgm:cxn modelId="{147BB919-139D-4172-B412-527973AE0F76}" type="presParOf" srcId="{A92FC68C-96F3-4EF1-A51F-AE56E713F024}" destId="{0E67315F-F652-4D29-9CFD-3DE9186A78E8}" srcOrd="1" destOrd="0" presId="urn:microsoft.com/office/officeart/2005/8/layout/orgChart1"/>
    <dgm:cxn modelId="{0D6074FA-E9AD-4F15-9D05-772D16CA6122}" type="presParOf" srcId="{0E67315F-F652-4D29-9CFD-3DE9186A78E8}" destId="{155615EC-9606-4526-BF0A-3AB321E2B5C9}" srcOrd="0" destOrd="0" presId="urn:microsoft.com/office/officeart/2005/8/layout/orgChart1"/>
    <dgm:cxn modelId="{9B9B6E97-43B9-4279-BED5-91DA67832122}" type="presParOf" srcId="{0E67315F-F652-4D29-9CFD-3DE9186A78E8}" destId="{C654CB4E-9DA0-46D3-8DB6-3EBAFEACA15A}" srcOrd="1" destOrd="0" presId="urn:microsoft.com/office/officeart/2005/8/layout/orgChart1"/>
    <dgm:cxn modelId="{8CB74C31-E4C8-4607-A984-561BC5930B20}" type="presParOf" srcId="{C654CB4E-9DA0-46D3-8DB6-3EBAFEACA15A}" destId="{6CA0BC6A-B0D1-47EE-AC37-8CA5770617FF}" srcOrd="0" destOrd="0" presId="urn:microsoft.com/office/officeart/2005/8/layout/orgChart1"/>
    <dgm:cxn modelId="{C4C641A8-2E30-4E9D-8C54-D5BEBBDC1FF7}" type="presParOf" srcId="{6CA0BC6A-B0D1-47EE-AC37-8CA5770617FF}" destId="{1D7F8E7D-D869-4138-BA55-43FFB895BC02}" srcOrd="0" destOrd="0" presId="urn:microsoft.com/office/officeart/2005/8/layout/orgChart1"/>
    <dgm:cxn modelId="{639686E4-E958-4F06-A693-6C4CBAE884FC}" type="presParOf" srcId="{6CA0BC6A-B0D1-47EE-AC37-8CA5770617FF}" destId="{55B93BA6-C045-418C-BE1C-1F08EE909A54}" srcOrd="1" destOrd="0" presId="urn:microsoft.com/office/officeart/2005/8/layout/orgChart1"/>
    <dgm:cxn modelId="{F315CC26-1343-4283-839A-F65930D9A70F}" type="presParOf" srcId="{C654CB4E-9DA0-46D3-8DB6-3EBAFEACA15A}" destId="{B156EA7F-6DE6-426E-A419-ED0C8999C34A}" srcOrd="1" destOrd="0" presId="urn:microsoft.com/office/officeart/2005/8/layout/orgChart1"/>
    <dgm:cxn modelId="{7707A3E4-2377-4EA3-A3F5-082653C0E621}" type="presParOf" srcId="{B156EA7F-6DE6-426E-A419-ED0C8999C34A}" destId="{072B8B49-B891-4011-AB0D-28FAF3D44717}" srcOrd="0" destOrd="0" presId="urn:microsoft.com/office/officeart/2005/8/layout/orgChart1"/>
    <dgm:cxn modelId="{F5C68877-5B85-46A5-90DD-DE7811A43EBE}" type="presParOf" srcId="{B156EA7F-6DE6-426E-A419-ED0C8999C34A}" destId="{CEC94328-4814-413A-931E-B81950B32A9A}" srcOrd="1" destOrd="0" presId="urn:microsoft.com/office/officeart/2005/8/layout/orgChart1"/>
    <dgm:cxn modelId="{1E6FEAB3-EC44-4371-B631-76D2FB2E98DB}" type="presParOf" srcId="{CEC94328-4814-413A-931E-B81950B32A9A}" destId="{CDC28343-8DEC-4435-8065-72F3D3F87750}" srcOrd="0" destOrd="0" presId="urn:microsoft.com/office/officeart/2005/8/layout/orgChart1"/>
    <dgm:cxn modelId="{B3CF1FB3-16FB-49BF-A162-B9312520DC82}" type="presParOf" srcId="{CDC28343-8DEC-4435-8065-72F3D3F87750}" destId="{02316D50-B747-49BD-BC1C-422F947A65B4}" srcOrd="0" destOrd="0" presId="urn:microsoft.com/office/officeart/2005/8/layout/orgChart1"/>
    <dgm:cxn modelId="{D9B81506-57F9-4A25-8B82-17A110BD1A5C}" type="presParOf" srcId="{CDC28343-8DEC-4435-8065-72F3D3F87750}" destId="{592D1FD6-E3F2-45A7-B09C-8050F120083F}" srcOrd="1" destOrd="0" presId="urn:microsoft.com/office/officeart/2005/8/layout/orgChart1"/>
    <dgm:cxn modelId="{1D0B377B-D76A-4BEC-B46D-42FD5AD5E253}" type="presParOf" srcId="{CEC94328-4814-413A-931E-B81950B32A9A}" destId="{55B6CF76-DD33-4F30-B858-C8B0758E8798}" srcOrd="1" destOrd="0" presId="urn:microsoft.com/office/officeart/2005/8/layout/orgChart1"/>
    <dgm:cxn modelId="{F5EE2343-E90A-45AD-9E7C-018A9E07F01A}" type="presParOf" srcId="{CEC94328-4814-413A-931E-B81950B32A9A}" destId="{5ECB2EAF-2B8F-4405-8084-539D64BA7F08}" srcOrd="2" destOrd="0" presId="urn:microsoft.com/office/officeart/2005/8/layout/orgChart1"/>
    <dgm:cxn modelId="{B8E90505-505A-4A01-AAE9-CD58BE789DB1}" type="presParOf" srcId="{C654CB4E-9DA0-46D3-8DB6-3EBAFEACA15A}" destId="{207C2206-C5BC-4859-9248-30F3336EEB11}" srcOrd="2" destOrd="0" presId="urn:microsoft.com/office/officeart/2005/8/layout/orgChart1"/>
    <dgm:cxn modelId="{E25E053C-47B7-4DEF-A6A1-958D1CFAE29F}" type="presParOf" srcId="{0E67315F-F652-4D29-9CFD-3DE9186A78E8}" destId="{D45C4216-CD9A-49B3-9C06-B2CA7DC8A87F}" srcOrd="2" destOrd="0" presId="urn:microsoft.com/office/officeart/2005/8/layout/orgChart1"/>
    <dgm:cxn modelId="{CBEBD19E-3679-4101-A4DA-2D0C2713905F}" type="presParOf" srcId="{0E67315F-F652-4D29-9CFD-3DE9186A78E8}" destId="{2EDBEFC0-64E1-4BF9-8133-A7A7518F6E32}" srcOrd="3" destOrd="0" presId="urn:microsoft.com/office/officeart/2005/8/layout/orgChart1"/>
    <dgm:cxn modelId="{70508004-12B4-4F88-A209-A02FBA05AFDB}" type="presParOf" srcId="{2EDBEFC0-64E1-4BF9-8133-A7A7518F6E32}" destId="{AF18E57D-071A-4FAD-90DF-7677BDA956C3}" srcOrd="0" destOrd="0" presId="urn:microsoft.com/office/officeart/2005/8/layout/orgChart1"/>
    <dgm:cxn modelId="{973A877A-C7FD-4138-8113-A72DC406AEC9}" type="presParOf" srcId="{AF18E57D-071A-4FAD-90DF-7677BDA956C3}" destId="{1A601360-BFC4-487F-BE12-EA4450F0AA7F}" srcOrd="0" destOrd="0" presId="urn:microsoft.com/office/officeart/2005/8/layout/orgChart1"/>
    <dgm:cxn modelId="{27327501-7C9A-4DA8-8C97-E65C8EB06172}" type="presParOf" srcId="{AF18E57D-071A-4FAD-90DF-7677BDA956C3}" destId="{EC77557B-5F39-4F04-A4C3-A363C552BE9B}" srcOrd="1" destOrd="0" presId="urn:microsoft.com/office/officeart/2005/8/layout/orgChart1"/>
    <dgm:cxn modelId="{4CB84FB0-9EB1-47C1-B2A4-958A86667E93}" type="presParOf" srcId="{2EDBEFC0-64E1-4BF9-8133-A7A7518F6E32}" destId="{03762FD9-DC1C-465B-A1BC-34EDFD62BF23}" srcOrd="1" destOrd="0" presId="urn:microsoft.com/office/officeart/2005/8/layout/orgChart1"/>
    <dgm:cxn modelId="{606F1F13-02C4-4B89-9EB2-3A84423BFE82}" type="presParOf" srcId="{03762FD9-DC1C-465B-A1BC-34EDFD62BF23}" destId="{9552B448-646B-413D-9FA3-D4EEB0A70909}" srcOrd="0" destOrd="0" presId="urn:microsoft.com/office/officeart/2005/8/layout/orgChart1"/>
    <dgm:cxn modelId="{3E18E9EE-A0EE-4A6B-8AFD-8E8CE9515E95}" type="presParOf" srcId="{03762FD9-DC1C-465B-A1BC-34EDFD62BF23}" destId="{D1AE34FE-9F59-419C-B231-788B4468650A}" srcOrd="1" destOrd="0" presId="urn:microsoft.com/office/officeart/2005/8/layout/orgChart1"/>
    <dgm:cxn modelId="{368C40FA-D38A-45A9-82A0-7C8721376433}" type="presParOf" srcId="{D1AE34FE-9F59-419C-B231-788B4468650A}" destId="{831542B8-CA35-40B9-8EEB-E1023A4BADD9}" srcOrd="0" destOrd="0" presId="urn:microsoft.com/office/officeart/2005/8/layout/orgChart1"/>
    <dgm:cxn modelId="{E5BADDAD-26C4-4291-A081-D7F12D8E47A4}" type="presParOf" srcId="{831542B8-CA35-40B9-8EEB-E1023A4BADD9}" destId="{F2502122-E143-4FA4-BD17-4F721ED0A58F}" srcOrd="0" destOrd="0" presId="urn:microsoft.com/office/officeart/2005/8/layout/orgChart1"/>
    <dgm:cxn modelId="{B6227540-263B-4F20-BB87-14E5EC963705}" type="presParOf" srcId="{831542B8-CA35-40B9-8EEB-E1023A4BADD9}" destId="{034B760E-9E8B-4981-932F-DA7F1DE2189A}" srcOrd="1" destOrd="0" presId="urn:microsoft.com/office/officeart/2005/8/layout/orgChart1"/>
    <dgm:cxn modelId="{56BF4D46-E1F0-4CDF-9B29-006FD7634F9E}" type="presParOf" srcId="{D1AE34FE-9F59-419C-B231-788B4468650A}" destId="{0BC7078E-36D8-4BA0-A685-8E721AD625B6}" srcOrd="1" destOrd="0" presId="urn:microsoft.com/office/officeart/2005/8/layout/orgChart1"/>
    <dgm:cxn modelId="{984F817E-4593-469D-9439-6241A34F0428}" type="presParOf" srcId="{D1AE34FE-9F59-419C-B231-788B4468650A}" destId="{DC43C19D-022D-44A7-B4AE-BF4B4CB85B5E}" srcOrd="2" destOrd="0" presId="urn:microsoft.com/office/officeart/2005/8/layout/orgChart1"/>
    <dgm:cxn modelId="{AD41A83E-5C75-41A7-989E-4DAE05BD210B}" type="presParOf" srcId="{2EDBEFC0-64E1-4BF9-8133-A7A7518F6E32}" destId="{69EAEE76-DDA0-4F89-9D09-39171F34BA4B}" srcOrd="2" destOrd="0" presId="urn:microsoft.com/office/officeart/2005/8/layout/orgChart1"/>
    <dgm:cxn modelId="{B4F36769-8D1F-4906-BCCB-53199198E3DC}" type="presParOf" srcId="{A92FC68C-96F3-4EF1-A51F-AE56E713F024}" destId="{EBD0B76B-B573-4882-AE51-8C7A280BD8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83A1F-FEBB-40E8-9609-09F3CF86F419}">
      <dsp:nvSpPr>
        <dsp:cNvPr id="0" name=""/>
        <dsp:cNvSpPr/>
      </dsp:nvSpPr>
      <dsp:spPr>
        <a:xfrm>
          <a:off x="4114800" y="1179330"/>
          <a:ext cx="2850473" cy="49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55"/>
              </a:lnTo>
              <a:lnTo>
                <a:pt x="2850473" y="247355"/>
              </a:lnTo>
              <a:lnTo>
                <a:pt x="2850473" y="49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5022E-A33A-42AD-91A7-1B45EB63321D}">
      <dsp:nvSpPr>
        <dsp:cNvPr id="0" name=""/>
        <dsp:cNvSpPr/>
      </dsp:nvSpPr>
      <dsp:spPr>
        <a:xfrm>
          <a:off x="4069080" y="1179330"/>
          <a:ext cx="91440" cy="494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8A37F-A44D-4C7C-9095-CC40E729F47D}">
      <dsp:nvSpPr>
        <dsp:cNvPr id="0" name=""/>
        <dsp:cNvSpPr/>
      </dsp:nvSpPr>
      <dsp:spPr>
        <a:xfrm>
          <a:off x="322021" y="2851922"/>
          <a:ext cx="353364" cy="1083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651"/>
              </a:lnTo>
              <a:lnTo>
                <a:pt x="353364" y="10836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C851B-EE1B-42D1-8089-B5372D71DE54}">
      <dsp:nvSpPr>
        <dsp:cNvPr id="0" name=""/>
        <dsp:cNvSpPr/>
      </dsp:nvSpPr>
      <dsp:spPr>
        <a:xfrm>
          <a:off x="1264326" y="1179330"/>
          <a:ext cx="2850473" cy="494710"/>
        </a:xfrm>
        <a:custGeom>
          <a:avLst/>
          <a:gdLst/>
          <a:ahLst/>
          <a:cxnLst/>
          <a:rect l="0" t="0" r="0" b="0"/>
          <a:pathLst>
            <a:path>
              <a:moveTo>
                <a:pt x="2850473" y="0"/>
              </a:moveTo>
              <a:lnTo>
                <a:pt x="2850473" y="247355"/>
              </a:lnTo>
              <a:lnTo>
                <a:pt x="0" y="247355"/>
              </a:lnTo>
              <a:lnTo>
                <a:pt x="0" y="49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9E238-9D99-4821-92EE-44ED2E283BBD}">
      <dsp:nvSpPr>
        <dsp:cNvPr id="0" name=""/>
        <dsp:cNvSpPr/>
      </dsp:nvSpPr>
      <dsp:spPr>
        <a:xfrm>
          <a:off x="2936918" y="1448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Director of Finance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Matt Gibbons</a:t>
          </a:r>
          <a:endParaRPr lang="en-GB" sz="1900" kern="1200" dirty="0"/>
        </a:p>
      </dsp:txBody>
      <dsp:txXfrm>
        <a:off x="2936918" y="1448"/>
        <a:ext cx="2355763" cy="1177881"/>
      </dsp:txXfrm>
    </dsp:sp>
    <dsp:sp modelId="{E6A61256-A018-46DD-80ED-B020CB9E7D08}">
      <dsp:nvSpPr>
        <dsp:cNvPr id="0" name=""/>
        <dsp:cNvSpPr/>
      </dsp:nvSpPr>
      <dsp:spPr>
        <a:xfrm>
          <a:off x="86444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Deputy Director of Finance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Ricky Shah </a:t>
          </a:r>
          <a:endParaRPr lang="en-GB" sz="1900" kern="1200" dirty="0"/>
        </a:p>
      </dsp:txBody>
      <dsp:txXfrm>
        <a:off x="86444" y="1674040"/>
        <a:ext cx="2355763" cy="1177881"/>
      </dsp:txXfrm>
    </dsp:sp>
    <dsp:sp modelId="{62B8E507-F5DB-43C9-9115-CD0D8F2C1FEA}">
      <dsp:nvSpPr>
        <dsp:cNvPr id="0" name=""/>
        <dsp:cNvSpPr/>
      </dsp:nvSpPr>
      <dsp:spPr>
        <a:xfrm>
          <a:off x="675385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Financial Management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Financial Control</a:t>
          </a:r>
        </a:p>
      </dsp:txBody>
      <dsp:txXfrm>
        <a:off x="675385" y="3346632"/>
        <a:ext cx="2355763" cy="1177881"/>
      </dsp:txXfrm>
    </dsp:sp>
    <dsp:sp modelId="{F3706530-6939-4A81-BC3A-31C3093103FC}">
      <dsp:nvSpPr>
        <dsp:cNvPr id="0" name=""/>
        <dsp:cNvSpPr/>
      </dsp:nvSpPr>
      <dsp:spPr>
        <a:xfrm>
          <a:off x="2936918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Chief Contracting Officer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Helen Mulhern-Wilson</a:t>
          </a:r>
          <a:endParaRPr lang="en-GB" sz="1900" kern="1200" dirty="0"/>
        </a:p>
      </dsp:txBody>
      <dsp:txXfrm>
        <a:off x="2936918" y="1674040"/>
        <a:ext cx="2355763" cy="1177881"/>
      </dsp:txXfrm>
    </dsp:sp>
    <dsp:sp modelId="{F8EBB572-3259-4FD8-9DE3-20F67EBFB170}">
      <dsp:nvSpPr>
        <dsp:cNvPr id="0" name=""/>
        <dsp:cNvSpPr/>
      </dsp:nvSpPr>
      <dsp:spPr>
        <a:xfrm>
          <a:off x="5787391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Head of Procurement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Jacqui Nicholls</a:t>
          </a:r>
          <a:endParaRPr lang="en-GB" sz="1900" kern="1200" dirty="0"/>
        </a:p>
      </dsp:txBody>
      <dsp:txXfrm>
        <a:off x="5787391" y="1674040"/>
        <a:ext cx="2355763" cy="11778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AFA92-6662-492B-8F71-C9E81A4D5273}">
      <dsp:nvSpPr>
        <dsp:cNvPr id="0" name=""/>
        <dsp:cNvSpPr/>
      </dsp:nvSpPr>
      <dsp:spPr>
        <a:xfrm>
          <a:off x="4114800" y="1322854"/>
          <a:ext cx="3614752" cy="209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58"/>
              </a:lnTo>
              <a:lnTo>
                <a:pt x="3614752" y="104558"/>
              </a:lnTo>
              <a:lnTo>
                <a:pt x="3614752" y="209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AE2B8-D927-42DE-A4E4-70ECAD8564EB}">
      <dsp:nvSpPr>
        <dsp:cNvPr id="0" name=""/>
        <dsp:cNvSpPr/>
      </dsp:nvSpPr>
      <dsp:spPr>
        <a:xfrm>
          <a:off x="6126315" y="2029872"/>
          <a:ext cx="149369" cy="458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067"/>
              </a:lnTo>
              <a:lnTo>
                <a:pt x="149369" y="4580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34E33-3660-4416-B3DE-89EC1750FF69}">
      <dsp:nvSpPr>
        <dsp:cNvPr id="0" name=""/>
        <dsp:cNvSpPr/>
      </dsp:nvSpPr>
      <dsp:spPr>
        <a:xfrm>
          <a:off x="4114800" y="1322854"/>
          <a:ext cx="2409835" cy="209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58"/>
              </a:lnTo>
              <a:lnTo>
                <a:pt x="2409835" y="104558"/>
              </a:lnTo>
              <a:lnTo>
                <a:pt x="2409835" y="209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1090B-ACC6-4CA0-81D6-4645CF275BC3}">
      <dsp:nvSpPr>
        <dsp:cNvPr id="0" name=""/>
        <dsp:cNvSpPr/>
      </dsp:nvSpPr>
      <dsp:spPr>
        <a:xfrm>
          <a:off x="4921397" y="2029872"/>
          <a:ext cx="149369" cy="1165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5085"/>
              </a:lnTo>
              <a:lnTo>
                <a:pt x="149369" y="11650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BFB6C-F670-4D1C-8E29-444FAD761EA6}">
      <dsp:nvSpPr>
        <dsp:cNvPr id="0" name=""/>
        <dsp:cNvSpPr/>
      </dsp:nvSpPr>
      <dsp:spPr>
        <a:xfrm>
          <a:off x="4921397" y="2029872"/>
          <a:ext cx="149369" cy="458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067"/>
              </a:lnTo>
              <a:lnTo>
                <a:pt x="149369" y="4580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33E52-365F-4011-8C59-1E54C2F1E482}">
      <dsp:nvSpPr>
        <dsp:cNvPr id="0" name=""/>
        <dsp:cNvSpPr/>
      </dsp:nvSpPr>
      <dsp:spPr>
        <a:xfrm>
          <a:off x="4114800" y="1322854"/>
          <a:ext cx="1204917" cy="209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58"/>
              </a:lnTo>
              <a:lnTo>
                <a:pt x="1204917" y="104558"/>
              </a:lnTo>
              <a:lnTo>
                <a:pt x="1204917" y="209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07649-DF8A-468A-A4C6-C6DC25C98992}">
      <dsp:nvSpPr>
        <dsp:cNvPr id="0" name=""/>
        <dsp:cNvSpPr/>
      </dsp:nvSpPr>
      <dsp:spPr>
        <a:xfrm>
          <a:off x="3716480" y="2029872"/>
          <a:ext cx="149369" cy="1293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3635"/>
              </a:lnTo>
              <a:lnTo>
                <a:pt x="149369" y="12936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5D4AD-9344-4078-9431-CFF2623B3D8F}">
      <dsp:nvSpPr>
        <dsp:cNvPr id="0" name=""/>
        <dsp:cNvSpPr/>
      </dsp:nvSpPr>
      <dsp:spPr>
        <a:xfrm>
          <a:off x="3716480" y="2029872"/>
          <a:ext cx="149369" cy="458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067"/>
              </a:lnTo>
              <a:lnTo>
                <a:pt x="149369" y="4580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55462-D894-4248-915B-65F0B4793470}">
      <dsp:nvSpPr>
        <dsp:cNvPr id="0" name=""/>
        <dsp:cNvSpPr/>
      </dsp:nvSpPr>
      <dsp:spPr>
        <a:xfrm>
          <a:off x="4069080" y="1322854"/>
          <a:ext cx="91440" cy="2091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EAF26-8FA0-48D6-8647-B82635BE36DE}">
      <dsp:nvSpPr>
        <dsp:cNvPr id="0" name=""/>
        <dsp:cNvSpPr/>
      </dsp:nvSpPr>
      <dsp:spPr>
        <a:xfrm>
          <a:off x="2511562" y="2029872"/>
          <a:ext cx="149369" cy="1293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3635"/>
              </a:lnTo>
              <a:lnTo>
                <a:pt x="149369" y="12936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54A42-016E-4F8B-B1AB-912187D2FCE2}">
      <dsp:nvSpPr>
        <dsp:cNvPr id="0" name=""/>
        <dsp:cNvSpPr/>
      </dsp:nvSpPr>
      <dsp:spPr>
        <a:xfrm>
          <a:off x="2511562" y="2029872"/>
          <a:ext cx="149369" cy="458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067"/>
              </a:lnTo>
              <a:lnTo>
                <a:pt x="149369" y="4580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0D0E8-00C9-4604-9234-636A7648156D}">
      <dsp:nvSpPr>
        <dsp:cNvPr id="0" name=""/>
        <dsp:cNvSpPr/>
      </dsp:nvSpPr>
      <dsp:spPr>
        <a:xfrm>
          <a:off x="2909882" y="1322854"/>
          <a:ext cx="1204917" cy="209117"/>
        </a:xfrm>
        <a:custGeom>
          <a:avLst/>
          <a:gdLst/>
          <a:ahLst/>
          <a:cxnLst/>
          <a:rect l="0" t="0" r="0" b="0"/>
          <a:pathLst>
            <a:path>
              <a:moveTo>
                <a:pt x="1204917" y="0"/>
              </a:moveTo>
              <a:lnTo>
                <a:pt x="1204917" y="104558"/>
              </a:lnTo>
              <a:lnTo>
                <a:pt x="0" y="104558"/>
              </a:lnTo>
              <a:lnTo>
                <a:pt x="0" y="209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3F305-C1EF-4E16-9B15-F0E5BD9FC1BA}">
      <dsp:nvSpPr>
        <dsp:cNvPr id="0" name=""/>
        <dsp:cNvSpPr/>
      </dsp:nvSpPr>
      <dsp:spPr>
        <a:xfrm>
          <a:off x="1306644" y="2736890"/>
          <a:ext cx="149369" cy="458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067"/>
              </a:lnTo>
              <a:lnTo>
                <a:pt x="149369" y="4580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27518-2A93-4C03-8273-02AEA432D7C1}">
      <dsp:nvSpPr>
        <dsp:cNvPr id="0" name=""/>
        <dsp:cNvSpPr/>
      </dsp:nvSpPr>
      <dsp:spPr>
        <a:xfrm>
          <a:off x="1659244" y="2029872"/>
          <a:ext cx="91440" cy="2091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1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DB856-2AD3-4604-8BC7-7824F094BE27}">
      <dsp:nvSpPr>
        <dsp:cNvPr id="0" name=""/>
        <dsp:cNvSpPr/>
      </dsp:nvSpPr>
      <dsp:spPr>
        <a:xfrm>
          <a:off x="1704964" y="1322854"/>
          <a:ext cx="2409835" cy="209117"/>
        </a:xfrm>
        <a:custGeom>
          <a:avLst/>
          <a:gdLst/>
          <a:ahLst/>
          <a:cxnLst/>
          <a:rect l="0" t="0" r="0" b="0"/>
          <a:pathLst>
            <a:path>
              <a:moveTo>
                <a:pt x="2409835" y="0"/>
              </a:moveTo>
              <a:lnTo>
                <a:pt x="2409835" y="104558"/>
              </a:lnTo>
              <a:lnTo>
                <a:pt x="0" y="104558"/>
              </a:lnTo>
              <a:lnTo>
                <a:pt x="0" y="209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7EB00-9C5C-4AE4-BBAE-45605890A0D6}">
      <dsp:nvSpPr>
        <dsp:cNvPr id="0" name=""/>
        <dsp:cNvSpPr/>
      </dsp:nvSpPr>
      <dsp:spPr>
        <a:xfrm>
          <a:off x="101727" y="2736890"/>
          <a:ext cx="149369" cy="458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067"/>
              </a:lnTo>
              <a:lnTo>
                <a:pt x="149369" y="4580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41FBC-59E6-4460-8385-05CB27106BB4}">
      <dsp:nvSpPr>
        <dsp:cNvPr id="0" name=""/>
        <dsp:cNvSpPr/>
      </dsp:nvSpPr>
      <dsp:spPr>
        <a:xfrm>
          <a:off x="454327" y="2029872"/>
          <a:ext cx="91440" cy="2091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1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F951B-F16D-47D3-A9C5-11BEFD6A99F7}">
      <dsp:nvSpPr>
        <dsp:cNvPr id="0" name=""/>
        <dsp:cNvSpPr/>
      </dsp:nvSpPr>
      <dsp:spPr>
        <a:xfrm>
          <a:off x="500047" y="1322854"/>
          <a:ext cx="3614752" cy="209117"/>
        </a:xfrm>
        <a:custGeom>
          <a:avLst/>
          <a:gdLst/>
          <a:ahLst/>
          <a:cxnLst/>
          <a:rect l="0" t="0" r="0" b="0"/>
          <a:pathLst>
            <a:path>
              <a:moveTo>
                <a:pt x="3614752" y="0"/>
              </a:moveTo>
              <a:lnTo>
                <a:pt x="3614752" y="104558"/>
              </a:lnTo>
              <a:lnTo>
                <a:pt x="0" y="104558"/>
              </a:lnTo>
              <a:lnTo>
                <a:pt x="0" y="209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60BAF-741C-4EE1-82AE-7070C8234CAC}">
      <dsp:nvSpPr>
        <dsp:cNvPr id="0" name=""/>
        <dsp:cNvSpPr/>
      </dsp:nvSpPr>
      <dsp:spPr>
        <a:xfrm>
          <a:off x="3616900" y="824954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Deputy Director of Finance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Ricky Shah</a:t>
          </a:r>
          <a:endParaRPr lang="en-GB" sz="700" kern="1200" dirty="0"/>
        </a:p>
      </dsp:txBody>
      <dsp:txXfrm>
        <a:off x="3616900" y="824954"/>
        <a:ext cx="995799" cy="497899"/>
      </dsp:txXfrm>
    </dsp:sp>
    <dsp:sp modelId="{332F539C-964B-4605-B4A2-2D031D1732CC}">
      <dsp:nvSpPr>
        <dsp:cNvPr id="0" name=""/>
        <dsp:cNvSpPr/>
      </dsp:nvSpPr>
      <dsp:spPr>
        <a:xfrm>
          <a:off x="2147" y="1531972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Senior Finance Manager  - Medicine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Jordan Cato</a:t>
          </a:r>
          <a:endParaRPr lang="en-GB" sz="700" kern="1200" dirty="0"/>
        </a:p>
      </dsp:txBody>
      <dsp:txXfrm>
        <a:off x="2147" y="1531972"/>
        <a:ext cx="995799" cy="497899"/>
      </dsp:txXfrm>
    </dsp:sp>
    <dsp:sp modelId="{0BB8D355-0819-4215-B33D-C671E2C2A89A}">
      <dsp:nvSpPr>
        <dsp:cNvPr id="0" name=""/>
        <dsp:cNvSpPr/>
      </dsp:nvSpPr>
      <dsp:spPr>
        <a:xfrm>
          <a:off x="2147" y="2238990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Directorate Management Accountants (band  7 x2) </a:t>
          </a:r>
        </a:p>
      </dsp:txBody>
      <dsp:txXfrm>
        <a:off x="2147" y="2238990"/>
        <a:ext cx="995799" cy="497899"/>
      </dsp:txXfrm>
    </dsp:sp>
    <dsp:sp modelId="{6CD57854-9C21-4E0D-9BBF-5809FFB463D0}">
      <dsp:nvSpPr>
        <dsp:cNvPr id="0" name=""/>
        <dsp:cNvSpPr/>
      </dsp:nvSpPr>
      <dsp:spPr>
        <a:xfrm>
          <a:off x="251097" y="2946007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700" kern="1200" dirty="0" smtClean="0"/>
            <a:t>Support staff  (band 3 and apprentice)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</dsp:txBody>
      <dsp:txXfrm>
        <a:off x="251097" y="2946007"/>
        <a:ext cx="995799" cy="497899"/>
      </dsp:txXfrm>
    </dsp:sp>
    <dsp:sp modelId="{ED264B32-10F0-4A73-8F53-CAFEEAE55B86}">
      <dsp:nvSpPr>
        <dsp:cNvPr id="0" name=""/>
        <dsp:cNvSpPr/>
      </dsp:nvSpPr>
      <dsp:spPr>
        <a:xfrm>
          <a:off x="1207064" y="1531972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Senior Finance Manager  - Surgery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err="1" smtClean="0"/>
            <a:t>Bindi</a:t>
          </a:r>
          <a:r>
            <a:rPr lang="en-GB" sz="700" kern="1200" dirty="0" smtClean="0"/>
            <a:t> Bashir</a:t>
          </a:r>
        </a:p>
      </dsp:txBody>
      <dsp:txXfrm>
        <a:off x="1207064" y="1531972"/>
        <a:ext cx="995799" cy="497899"/>
      </dsp:txXfrm>
    </dsp:sp>
    <dsp:sp modelId="{78E18821-D409-4F0E-B02F-BDFC6A41D00E}">
      <dsp:nvSpPr>
        <dsp:cNvPr id="0" name=""/>
        <dsp:cNvSpPr/>
      </dsp:nvSpPr>
      <dsp:spPr>
        <a:xfrm>
          <a:off x="1207064" y="2238990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700" kern="1200" dirty="0" smtClean="0"/>
            <a:t>Directorate Management Accountants (band 6 x2)</a:t>
          </a:r>
          <a:endParaRPr lang="en-GB" sz="700" kern="1200" dirty="0"/>
        </a:p>
      </dsp:txBody>
      <dsp:txXfrm>
        <a:off x="1207064" y="2238990"/>
        <a:ext cx="995799" cy="497899"/>
      </dsp:txXfrm>
    </dsp:sp>
    <dsp:sp modelId="{3207D71F-8CB6-4B60-A011-573706CF01DA}">
      <dsp:nvSpPr>
        <dsp:cNvPr id="0" name=""/>
        <dsp:cNvSpPr/>
      </dsp:nvSpPr>
      <dsp:spPr>
        <a:xfrm>
          <a:off x="1456014" y="2946007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Support staff (apprentice)</a:t>
          </a:r>
          <a:endParaRPr lang="en-GB" sz="700" kern="1200" dirty="0"/>
        </a:p>
      </dsp:txBody>
      <dsp:txXfrm>
        <a:off x="1456014" y="2946007"/>
        <a:ext cx="995799" cy="497899"/>
      </dsp:txXfrm>
    </dsp:sp>
    <dsp:sp modelId="{80C05D87-648B-4DFF-BA76-69C9F4023676}">
      <dsp:nvSpPr>
        <dsp:cNvPr id="0" name=""/>
        <dsp:cNvSpPr/>
      </dsp:nvSpPr>
      <dsp:spPr>
        <a:xfrm>
          <a:off x="2411982" y="1531972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Senior Finance Manager – DTO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vacancy</a:t>
          </a:r>
          <a:endParaRPr lang="en-GB" sz="700" kern="1200" dirty="0"/>
        </a:p>
      </dsp:txBody>
      <dsp:txXfrm>
        <a:off x="2411982" y="1531972"/>
        <a:ext cx="995799" cy="497899"/>
      </dsp:txXfrm>
    </dsp:sp>
    <dsp:sp modelId="{A8E19414-F05D-491C-ACF3-8FCFB5FA2755}">
      <dsp:nvSpPr>
        <dsp:cNvPr id="0" name=""/>
        <dsp:cNvSpPr/>
      </dsp:nvSpPr>
      <dsp:spPr>
        <a:xfrm>
          <a:off x="2660932" y="2238990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Directorate Management Accountants (band 6 x2)</a:t>
          </a:r>
          <a:endParaRPr lang="en-GB" sz="700" kern="1200" dirty="0"/>
        </a:p>
      </dsp:txBody>
      <dsp:txXfrm>
        <a:off x="2660932" y="2238990"/>
        <a:ext cx="995799" cy="497899"/>
      </dsp:txXfrm>
    </dsp:sp>
    <dsp:sp modelId="{B6F6AF78-B4D3-4ADA-B231-1CB63B270CF1}">
      <dsp:nvSpPr>
        <dsp:cNvPr id="0" name=""/>
        <dsp:cNvSpPr/>
      </dsp:nvSpPr>
      <dsp:spPr>
        <a:xfrm>
          <a:off x="2660932" y="2946007"/>
          <a:ext cx="995799" cy="755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Support staff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(graduate management trainee)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2660932" y="2946007"/>
        <a:ext cx="995799" cy="755000"/>
      </dsp:txXfrm>
    </dsp:sp>
    <dsp:sp modelId="{F0A3683B-59C3-4B38-8149-8016379F5F0D}">
      <dsp:nvSpPr>
        <dsp:cNvPr id="0" name=""/>
        <dsp:cNvSpPr/>
      </dsp:nvSpPr>
      <dsp:spPr>
        <a:xfrm>
          <a:off x="3616900" y="1531972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Senior Finance Manager  - Women's and Children's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Mike Outen</a:t>
          </a:r>
        </a:p>
      </dsp:txBody>
      <dsp:txXfrm>
        <a:off x="3616900" y="1531972"/>
        <a:ext cx="995799" cy="497899"/>
      </dsp:txXfrm>
    </dsp:sp>
    <dsp:sp modelId="{8530FBC0-EC18-45DE-B097-2790D0303136}">
      <dsp:nvSpPr>
        <dsp:cNvPr id="0" name=""/>
        <dsp:cNvSpPr/>
      </dsp:nvSpPr>
      <dsp:spPr>
        <a:xfrm>
          <a:off x="3865850" y="2238990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Directorate Management Accountants (band 5 and 7)</a:t>
          </a:r>
          <a:endParaRPr lang="en-GB" sz="700" kern="1200" dirty="0"/>
        </a:p>
      </dsp:txBody>
      <dsp:txXfrm>
        <a:off x="3865850" y="2238990"/>
        <a:ext cx="995799" cy="497899"/>
      </dsp:txXfrm>
    </dsp:sp>
    <dsp:sp modelId="{8A06FC70-BFCB-49A8-B917-606EB8B42EB6}">
      <dsp:nvSpPr>
        <dsp:cNvPr id="0" name=""/>
        <dsp:cNvSpPr/>
      </dsp:nvSpPr>
      <dsp:spPr>
        <a:xfrm>
          <a:off x="3865850" y="2946007"/>
          <a:ext cx="995799" cy="755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Support staff (graduate management trainee) </a:t>
          </a:r>
        </a:p>
      </dsp:txBody>
      <dsp:txXfrm>
        <a:off x="3865850" y="2946007"/>
        <a:ext cx="995799" cy="755000"/>
      </dsp:txXfrm>
    </dsp:sp>
    <dsp:sp modelId="{F2A952C8-8C61-4EB6-B299-D43D6B20F5B4}">
      <dsp:nvSpPr>
        <dsp:cNvPr id="0" name=""/>
        <dsp:cNvSpPr/>
      </dsp:nvSpPr>
      <dsp:spPr>
        <a:xfrm>
          <a:off x="4821817" y="1531972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Senior Finance Manager – Corporate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Tina Campbell</a:t>
          </a:r>
          <a:endParaRPr lang="en-GB" sz="700" kern="1200" dirty="0"/>
        </a:p>
      </dsp:txBody>
      <dsp:txXfrm>
        <a:off x="4821817" y="1531972"/>
        <a:ext cx="995799" cy="497899"/>
      </dsp:txXfrm>
    </dsp:sp>
    <dsp:sp modelId="{677569C4-1EDA-431F-B482-6A25D05A0557}">
      <dsp:nvSpPr>
        <dsp:cNvPr id="0" name=""/>
        <dsp:cNvSpPr/>
      </dsp:nvSpPr>
      <dsp:spPr>
        <a:xfrm>
          <a:off x="5070767" y="2238990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Directorate Management Accountants (band 4 and 7 x2)</a:t>
          </a:r>
          <a:endParaRPr lang="en-GB" sz="700" kern="1200" dirty="0"/>
        </a:p>
      </dsp:txBody>
      <dsp:txXfrm>
        <a:off x="5070767" y="2238990"/>
        <a:ext cx="995799" cy="497899"/>
      </dsp:txXfrm>
    </dsp:sp>
    <dsp:sp modelId="{8277F5A0-1E0B-4AD8-9039-248B221F9E0E}">
      <dsp:nvSpPr>
        <dsp:cNvPr id="0" name=""/>
        <dsp:cNvSpPr/>
      </dsp:nvSpPr>
      <dsp:spPr>
        <a:xfrm>
          <a:off x="5070767" y="2946007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Support staff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(band 3)</a:t>
          </a:r>
          <a:endParaRPr lang="en-GB" sz="700" kern="1200" dirty="0"/>
        </a:p>
      </dsp:txBody>
      <dsp:txXfrm>
        <a:off x="5070767" y="2946007"/>
        <a:ext cx="995799" cy="497899"/>
      </dsp:txXfrm>
    </dsp:sp>
    <dsp:sp modelId="{362AC3EF-A9CE-4CC3-8EDB-4D5ACAA5F318}">
      <dsp:nvSpPr>
        <dsp:cNvPr id="0" name=""/>
        <dsp:cNvSpPr/>
      </dsp:nvSpPr>
      <dsp:spPr>
        <a:xfrm>
          <a:off x="6026735" y="1531972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Senior Finance Manager  - Projects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Alison Upton</a:t>
          </a:r>
          <a:endParaRPr lang="en-GB" sz="700" kern="1200" dirty="0"/>
        </a:p>
      </dsp:txBody>
      <dsp:txXfrm>
        <a:off x="6026735" y="1531972"/>
        <a:ext cx="995799" cy="497899"/>
      </dsp:txXfrm>
    </dsp:sp>
    <dsp:sp modelId="{6E356B3C-5696-469F-B8FF-43B7D221D4D9}">
      <dsp:nvSpPr>
        <dsp:cNvPr id="0" name=""/>
        <dsp:cNvSpPr/>
      </dsp:nvSpPr>
      <dsp:spPr>
        <a:xfrm>
          <a:off x="6275685" y="2238990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Directorate Management Accountant (band 7)</a:t>
          </a:r>
          <a:endParaRPr lang="en-GB" sz="700" kern="1200" dirty="0"/>
        </a:p>
      </dsp:txBody>
      <dsp:txXfrm>
        <a:off x="6275685" y="2238990"/>
        <a:ext cx="995799" cy="497899"/>
      </dsp:txXfrm>
    </dsp:sp>
    <dsp:sp modelId="{DCA1BA65-001D-470F-8020-041AF5F1647D}">
      <dsp:nvSpPr>
        <dsp:cNvPr id="0" name=""/>
        <dsp:cNvSpPr/>
      </dsp:nvSpPr>
      <dsp:spPr>
        <a:xfrm>
          <a:off x="7231653" y="1531972"/>
          <a:ext cx="995799" cy="49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SLR Accountant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Band 7</a:t>
          </a:r>
          <a:endParaRPr lang="en-GB" sz="700" kern="1200" dirty="0"/>
        </a:p>
      </dsp:txBody>
      <dsp:txXfrm>
        <a:off x="7231653" y="1531972"/>
        <a:ext cx="995799" cy="4978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072B8-84EE-4D72-A853-3891B87BAEBE}">
      <dsp:nvSpPr>
        <dsp:cNvPr id="0" name=""/>
        <dsp:cNvSpPr/>
      </dsp:nvSpPr>
      <dsp:spPr>
        <a:xfrm>
          <a:off x="4114800" y="1008410"/>
          <a:ext cx="1190675" cy="912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0675" y="9123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1D264-CA8F-4F0C-82BE-F3D6D7CB4FA3}">
      <dsp:nvSpPr>
        <dsp:cNvPr id="0" name=""/>
        <dsp:cNvSpPr/>
      </dsp:nvSpPr>
      <dsp:spPr>
        <a:xfrm>
          <a:off x="4114800" y="1008410"/>
          <a:ext cx="2437185" cy="1853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575"/>
              </a:lnTo>
              <a:lnTo>
                <a:pt x="2437185" y="1641575"/>
              </a:lnTo>
              <a:lnTo>
                <a:pt x="2437185" y="1853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EDD79-7106-4D75-B201-EA26F26FAB80}">
      <dsp:nvSpPr>
        <dsp:cNvPr id="0" name=""/>
        <dsp:cNvSpPr/>
      </dsp:nvSpPr>
      <dsp:spPr>
        <a:xfrm>
          <a:off x="4069080" y="1008410"/>
          <a:ext cx="91440" cy="18530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53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B5DF7-D4B7-4C3F-8C53-6BBEA0E4E64E}">
      <dsp:nvSpPr>
        <dsp:cNvPr id="0" name=""/>
        <dsp:cNvSpPr/>
      </dsp:nvSpPr>
      <dsp:spPr>
        <a:xfrm>
          <a:off x="1677614" y="1008410"/>
          <a:ext cx="2437185" cy="1853066"/>
        </a:xfrm>
        <a:custGeom>
          <a:avLst/>
          <a:gdLst/>
          <a:ahLst/>
          <a:cxnLst/>
          <a:rect l="0" t="0" r="0" b="0"/>
          <a:pathLst>
            <a:path>
              <a:moveTo>
                <a:pt x="2437185" y="0"/>
              </a:moveTo>
              <a:lnTo>
                <a:pt x="2437185" y="1641575"/>
              </a:lnTo>
              <a:lnTo>
                <a:pt x="0" y="1641575"/>
              </a:lnTo>
              <a:lnTo>
                <a:pt x="0" y="1853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1F222-5B82-4D2D-8C30-98028A582A94}">
      <dsp:nvSpPr>
        <dsp:cNvPr id="0" name=""/>
        <dsp:cNvSpPr/>
      </dsp:nvSpPr>
      <dsp:spPr>
        <a:xfrm>
          <a:off x="3107698" y="1308"/>
          <a:ext cx="2014202" cy="10071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Head of Financial Control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Jenny Pigott</a:t>
          </a:r>
          <a:endParaRPr lang="en-GB" sz="2000" kern="1200" dirty="0"/>
        </a:p>
      </dsp:txBody>
      <dsp:txXfrm>
        <a:off x="3107698" y="1308"/>
        <a:ext cx="2014202" cy="1007101"/>
      </dsp:txXfrm>
    </dsp:sp>
    <dsp:sp modelId="{7A59ADAD-6AEC-418D-A680-94E25C61780A}">
      <dsp:nvSpPr>
        <dsp:cNvPr id="0" name=""/>
        <dsp:cNvSpPr/>
      </dsp:nvSpPr>
      <dsp:spPr>
        <a:xfrm>
          <a:off x="670513" y="2861476"/>
          <a:ext cx="2014202" cy="10071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Financial Services – LDH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(bands 3 x6, 4 x4, 7 )</a:t>
          </a:r>
          <a:endParaRPr lang="en-GB" sz="1200" kern="1200" dirty="0"/>
        </a:p>
      </dsp:txBody>
      <dsp:txXfrm>
        <a:off x="670513" y="2861476"/>
        <a:ext cx="2014202" cy="1007101"/>
      </dsp:txXfrm>
    </dsp:sp>
    <dsp:sp modelId="{BF687526-C335-48AC-84F0-DEE9D7C967E4}">
      <dsp:nvSpPr>
        <dsp:cNvPr id="0" name=""/>
        <dsp:cNvSpPr/>
      </dsp:nvSpPr>
      <dsp:spPr>
        <a:xfrm>
          <a:off x="3107698" y="2861476"/>
          <a:ext cx="2014202" cy="166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Financial Services – Capital and Charitable Accounts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(band  Apprentice, 5 and 7)</a:t>
          </a:r>
          <a:endParaRPr lang="en-GB" sz="1200" kern="1200" dirty="0"/>
        </a:p>
      </dsp:txBody>
      <dsp:txXfrm>
        <a:off x="3107698" y="2861476"/>
        <a:ext cx="2014202" cy="1663177"/>
      </dsp:txXfrm>
    </dsp:sp>
    <dsp:sp modelId="{8A174F73-CC8E-421D-B601-0BFDF05EC442}">
      <dsp:nvSpPr>
        <dsp:cNvPr id="0" name=""/>
        <dsp:cNvSpPr/>
      </dsp:nvSpPr>
      <dsp:spPr>
        <a:xfrm>
          <a:off x="5544883" y="2861476"/>
          <a:ext cx="2014202" cy="10071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Financial Services – BHT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(band 3 x2, 4 x2, 5 and 7)</a:t>
          </a:r>
        </a:p>
      </dsp:txBody>
      <dsp:txXfrm>
        <a:off x="5544883" y="2861476"/>
        <a:ext cx="2014202" cy="1007101"/>
      </dsp:txXfrm>
    </dsp:sp>
    <dsp:sp modelId="{40E77629-BFB3-4872-8BE8-BE85221A6EE3}">
      <dsp:nvSpPr>
        <dsp:cNvPr id="0" name=""/>
        <dsp:cNvSpPr/>
      </dsp:nvSpPr>
      <dsp:spPr>
        <a:xfrm>
          <a:off x="2879489" y="1417182"/>
          <a:ext cx="2425986" cy="10071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Financial Controller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Ian James</a:t>
          </a:r>
          <a:endParaRPr lang="en-GB" sz="2000" kern="1200" dirty="0"/>
        </a:p>
      </dsp:txBody>
      <dsp:txXfrm>
        <a:off x="2879489" y="1417182"/>
        <a:ext cx="2425986" cy="1007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1B8D6-BC4B-40EA-9DC3-180B8A5419A8}">
      <dsp:nvSpPr>
        <dsp:cNvPr id="0" name=""/>
        <dsp:cNvSpPr/>
      </dsp:nvSpPr>
      <dsp:spPr>
        <a:xfrm>
          <a:off x="3191172" y="2167582"/>
          <a:ext cx="268448" cy="1942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2535"/>
              </a:lnTo>
              <a:lnTo>
                <a:pt x="268448" y="1942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72204-F623-4015-8A58-96FD214E6651}">
      <dsp:nvSpPr>
        <dsp:cNvPr id="0" name=""/>
        <dsp:cNvSpPr/>
      </dsp:nvSpPr>
      <dsp:spPr>
        <a:xfrm>
          <a:off x="3191172" y="2167582"/>
          <a:ext cx="268448" cy="823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3242"/>
              </a:lnTo>
              <a:lnTo>
                <a:pt x="268448" y="823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270E2-0714-4F72-B024-45667C0CDF6A}">
      <dsp:nvSpPr>
        <dsp:cNvPr id="0" name=""/>
        <dsp:cNvSpPr/>
      </dsp:nvSpPr>
      <dsp:spPr>
        <a:xfrm>
          <a:off x="2824292" y="896925"/>
          <a:ext cx="1082743" cy="375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14"/>
              </a:lnTo>
              <a:lnTo>
                <a:pt x="1082743" y="187914"/>
              </a:lnTo>
              <a:lnTo>
                <a:pt x="1082743" y="375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94F08-3E77-41B6-87F8-8FFC357F4BAE}">
      <dsp:nvSpPr>
        <dsp:cNvPr id="0" name=""/>
        <dsp:cNvSpPr/>
      </dsp:nvSpPr>
      <dsp:spPr>
        <a:xfrm>
          <a:off x="1025686" y="2167582"/>
          <a:ext cx="268448" cy="1942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2535"/>
              </a:lnTo>
              <a:lnTo>
                <a:pt x="268448" y="1942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2A0F9-24ED-482D-9629-A8C5D07B3E16}">
      <dsp:nvSpPr>
        <dsp:cNvPr id="0" name=""/>
        <dsp:cNvSpPr/>
      </dsp:nvSpPr>
      <dsp:spPr>
        <a:xfrm>
          <a:off x="1025686" y="2167582"/>
          <a:ext cx="268448" cy="823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3242"/>
              </a:lnTo>
              <a:lnTo>
                <a:pt x="268448" y="8232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B1BF1-A89C-4482-8D17-79D4D240A812}">
      <dsp:nvSpPr>
        <dsp:cNvPr id="0" name=""/>
        <dsp:cNvSpPr/>
      </dsp:nvSpPr>
      <dsp:spPr>
        <a:xfrm>
          <a:off x="1741549" y="896925"/>
          <a:ext cx="1082743" cy="375828"/>
        </a:xfrm>
        <a:custGeom>
          <a:avLst/>
          <a:gdLst/>
          <a:ahLst/>
          <a:cxnLst/>
          <a:rect l="0" t="0" r="0" b="0"/>
          <a:pathLst>
            <a:path>
              <a:moveTo>
                <a:pt x="1082743" y="0"/>
              </a:moveTo>
              <a:lnTo>
                <a:pt x="1082743" y="187914"/>
              </a:lnTo>
              <a:lnTo>
                <a:pt x="0" y="187914"/>
              </a:lnTo>
              <a:lnTo>
                <a:pt x="0" y="375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FCBAE-BA92-4090-B7EA-21DA4912901F}">
      <dsp:nvSpPr>
        <dsp:cNvPr id="0" name=""/>
        <dsp:cNvSpPr/>
      </dsp:nvSpPr>
      <dsp:spPr>
        <a:xfrm>
          <a:off x="1929463" y="2096"/>
          <a:ext cx="1789658" cy="894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Chief</a:t>
          </a:r>
          <a:r>
            <a:rPr lang="en-GB" sz="1000" kern="1200" dirty="0" smtClean="0"/>
            <a:t> Contracting Officer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Helen Mulhern-Wilson</a:t>
          </a:r>
          <a:endParaRPr lang="en-GB" sz="1000" kern="1200" dirty="0"/>
        </a:p>
      </dsp:txBody>
      <dsp:txXfrm>
        <a:off x="1929463" y="2096"/>
        <a:ext cx="1789658" cy="894829"/>
      </dsp:txXfrm>
    </dsp:sp>
    <dsp:sp modelId="{7351EC20-E484-46F4-9D3A-8656609F870C}">
      <dsp:nvSpPr>
        <dsp:cNvPr id="0" name=""/>
        <dsp:cNvSpPr/>
      </dsp:nvSpPr>
      <dsp:spPr>
        <a:xfrm>
          <a:off x="846720" y="1272753"/>
          <a:ext cx="1789658" cy="894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Head of Contract Challenges and Analytics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Amy McCarthy</a:t>
          </a:r>
        </a:p>
      </dsp:txBody>
      <dsp:txXfrm>
        <a:off x="846720" y="1272753"/>
        <a:ext cx="1789658" cy="894829"/>
      </dsp:txXfrm>
    </dsp:sp>
    <dsp:sp modelId="{111CC97B-8AA0-4B2B-ACC2-0330CDEA6BF8}">
      <dsp:nvSpPr>
        <dsp:cNvPr id="0" name=""/>
        <dsp:cNvSpPr/>
      </dsp:nvSpPr>
      <dsp:spPr>
        <a:xfrm>
          <a:off x="1294134" y="2543410"/>
          <a:ext cx="1789658" cy="894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Income and Contract Accountant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Patrick </a:t>
          </a:r>
          <a:r>
            <a:rPr lang="en-GB" sz="1050" kern="1200" dirty="0" err="1" smtClean="0"/>
            <a:t>Jaasi</a:t>
          </a:r>
          <a:endParaRPr lang="en-GB" sz="1050" kern="1200" dirty="0"/>
        </a:p>
      </dsp:txBody>
      <dsp:txXfrm>
        <a:off x="1294134" y="2543410"/>
        <a:ext cx="1789658" cy="894829"/>
      </dsp:txXfrm>
    </dsp:sp>
    <dsp:sp modelId="{A3B9FA33-5F59-4CF3-834A-87B46B22DFEB}">
      <dsp:nvSpPr>
        <dsp:cNvPr id="0" name=""/>
        <dsp:cNvSpPr/>
      </dsp:nvSpPr>
      <dsp:spPr>
        <a:xfrm>
          <a:off x="1294134" y="3814068"/>
          <a:ext cx="1789658" cy="592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Income assistant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(band 3)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50" kern="1200" dirty="0"/>
        </a:p>
      </dsp:txBody>
      <dsp:txXfrm>
        <a:off x="1294134" y="3814068"/>
        <a:ext cx="1789658" cy="592099"/>
      </dsp:txXfrm>
    </dsp:sp>
    <dsp:sp modelId="{96D55167-08A1-44D0-806D-8BC9AB8D37B2}">
      <dsp:nvSpPr>
        <dsp:cNvPr id="0" name=""/>
        <dsp:cNvSpPr/>
      </dsp:nvSpPr>
      <dsp:spPr>
        <a:xfrm>
          <a:off x="3012206" y="1272753"/>
          <a:ext cx="1789658" cy="894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Head of Contract Reporting 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Roddy Thomson</a:t>
          </a:r>
          <a:endParaRPr lang="en-GB" sz="1050" kern="1200" dirty="0"/>
        </a:p>
      </dsp:txBody>
      <dsp:txXfrm>
        <a:off x="3012206" y="1272753"/>
        <a:ext cx="1789658" cy="894829"/>
      </dsp:txXfrm>
    </dsp:sp>
    <dsp:sp modelId="{453B1A58-FF34-430A-AAFD-806DB14C39A1}">
      <dsp:nvSpPr>
        <dsp:cNvPr id="0" name=""/>
        <dsp:cNvSpPr/>
      </dsp:nvSpPr>
      <dsp:spPr>
        <a:xfrm>
          <a:off x="3459621" y="2543410"/>
          <a:ext cx="1789658" cy="894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Income and Costing Accountants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(band 7 x2)</a:t>
          </a:r>
          <a:endParaRPr lang="en-GB" sz="1050" kern="1200" dirty="0"/>
        </a:p>
      </dsp:txBody>
      <dsp:txXfrm>
        <a:off x="3459621" y="2543410"/>
        <a:ext cx="1789658" cy="894829"/>
      </dsp:txXfrm>
    </dsp:sp>
    <dsp:sp modelId="{6BB15E27-2B82-4EF2-B8CA-A4469E2B8DD4}">
      <dsp:nvSpPr>
        <dsp:cNvPr id="0" name=""/>
        <dsp:cNvSpPr/>
      </dsp:nvSpPr>
      <dsp:spPr>
        <a:xfrm>
          <a:off x="3459621" y="3814068"/>
          <a:ext cx="1789658" cy="592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Income and Contract assistant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(band 4)</a:t>
          </a:r>
          <a:endParaRPr lang="en-GB" sz="1050" kern="1200" dirty="0"/>
        </a:p>
      </dsp:txBody>
      <dsp:txXfrm>
        <a:off x="3459621" y="3814068"/>
        <a:ext cx="1789658" cy="5920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2B448-646B-413D-9FA3-D4EEB0A70909}">
      <dsp:nvSpPr>
        <dsp:cNvPr id="0" name=""/>
        <dsp:cNvSpPr/>
      </dsp:nvSpPr>
      <dsp:spPr>
        <a:xfrm>
          <a:off x="4303261" y="2851922"/>
          <a:ext cx="353364" cy="1083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651"/>
              </a:lnTo>
              <a:lnTo>
                <a:pt x="353364" y="10836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C4216-CD9A-49B3-9C06-B2CA7DC8A87F}">
      <dsp:nvSpPr>
        <dsp:cNvPr id="0" name=""/>
        <dsp:cNvSpPr/>
      </dsp:nvSpPr>
      <dsp:spPr>
        <a:xfrm>
          <a:off x="3820329" y="1179330"/>
          <a:ext cx="1425236" cy="49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55"/>
              </a:lnTo>
              <a:lnTo>
                <a:pt x="1425236" y="247355"/>
              </a:lnTo>
              <a:lnTo>
                <a:pt x="1425236" y="49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B8B49-B891-4011-AB0D-28FAF3D44717}">
      <dsp:nvSpPr>
        <dsp:cNvPr id="0" name=""/>
        <dsp:cNvSpPr/>
      </dsp:nvSpPr>
      <dsp:spPr>
        <a:xfrm>
          <a:off x="1452787" y="2851922"/>
          <a:ext cx="353364" cy="1083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651"/>
              </a:lnTo>
              <a:lnTo>
                <a:pt x="353364" y="10836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615EC-9606-4526-BF0A-3AB321E2B5C9}">
      <dsp:nvSpPr>
        <dsp:cNvPr id="0" name=""/>
        <dsp:cNvSpPr/>
      </dsp:nvSpPr>
      <dsp:spPr>
        <a:xfrm>
          <a:off x="2395092" y="1179330"/>
          <a:ext cx="1425236" cy="494710"/>
        </a:xfrm>
        <a:custGeom>
          <a:avLst/>
          <a:gdLst/>
          <a:ahLst/>
          <a:cxnLst/>
          <a:rect l="0" t="0" r="0" b="0"/>
          <a:pathLst>
            <a:path>
              <a:moveTo>
                <a:pt x="1425236" y="0"/>
              </a:moveTo>
              <a:lnTo>
                <a:pt x="1425236" y="247355"/>
              </a:lnTo>
              <a:lnTo>
                <a:pt x="0" y="247355"/>
              </a:lnTo>
              <a:lnTo>
                <a:pt x="0" y="49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63681-B959-42AC-B4BA-52AF80A11D91}">
      <dsp:nvSpPr>
        <dsp:cNvPr id="0" name=""/>
        <dsp:cNvSpPr/>
      </dsp:nvSpPr>
      <dsp:spPr>
        <a:xfrm>
          <a:off x="2642448" y="1448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Head of Procurement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Jacqui Nicholls</a:t>
          </a:r>
          <a:endParaRPr lang="en-GB" sz="2400" kern="1200" dirty="0"/>
        </a:p>
      </dsp:txBody>
      <dsp:txXfrm>
        <a:off x="2642448" y="1448"/>
        <a:ext cx="2355763" cy="1177881"/>
      </dsp:txXfrm>
    </dsp:sp>
    <dsp:sp modelId="{1D7F8E7D-D869-4138-BA55-43FFB895BC02}">
      <dsp:nvSpPr>
        <dsp:cNvPr id="0" name=""/>
        <dsp:cNvSpPr/>
      </dsp:nvSpPr>
      <dsp:spPr>
        <a:xfrm>
          <a:off x="1217211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Deputy Head of Procurement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Tom Devine</a:t>
          </a:r>
          <a:endParaRPr lang="en-GB" sz="2400" kern="1200" dirty="0"/>
        </a:p>
      </dsp:txBody>
      <dsp:txXfrm>
        <a:off x="1217211" y="1674040"/>
        <a:ext cx="2355763" cy="1177881"/>
      </dsp:txXfrm>
    </dsp:sp>
    <dsp:sp modelId="{02316D50-B747-49BD-BC1C-422F947A65B4}">
      <dsp:nvSpPr>
        <dsp:cNvPr id="0" name=""/>
        <dsp:cNvSpPr/>
      </dsp:nvSpPr>
      <dsp:spPr>
        <a:xfrm>
          <a:off x="1806152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Procurement Team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(band 7-1) </a:t>
          </a:r>
          <a:endParaRPr lang="en-GB" sz="2400" kern="1200" dirty="0"/>
        </a:p>
      </dsp:txBody>
      <dsp:txXfrm>
        <a:off x="1806152" y="3346632"/>
        <a:ext cx="2355763" cy="1177881"/>
      </dsp:txXfrm>
    </dsp:sp>
    <dsp:sp modelId="{1A601360-BFC4-487F-BE12-EA4450F0AA7F}">
      <dsp:nvSpPr>
        <dsp:cNvPr id="0" name=""/>
        <dsp:cNvSpPr/>
      </dsp:nvSpPr>
      <dsp:spPr>
        <a:xfrm>
          <a:off x="4067684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Deputy Head of Procurement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Darren Bates</a:t>
          </a:r>
          <a:endParaRPr lang="en-GB" sz="2400" kern="1200" dirty="0"/>
        </a:p>
      </dsp:txBody>
      <dsp:txXfrm>
        <a:off x="4067684" y="1674040"/>
        <a:ext cx="2355763" cy="1177881"/>
      </dsp:txXfrm>
    </dsp:sp>
    <dsp:sp modelId="{F2502122-E143-4FA4-BD17-4F721ED0A58F}">
      <dsp:nvSpPr>
        <dsp:cNvPr id="0" name=""/>
        <dsp:cNvSpPr/>
      </dsp:nvSpPr>
      <dsp:spPr>
        <a:xfrm>
          <a:off x="4656625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Procurement Team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(band 7-1) </a:t>
          </a:r>
          <a:endParaRPr lang="en-GB" sz="2400" kern="1200" dirty="0"/>
        </a:p>
      </dsp:txBody>
      <dsp:txXfrm>
        <a:off x="4656625" y="3346632"/>
        <a:ext cx="2355763" cy="1177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5518-0CB5-4BC2-BC58-7B6E344DFFCF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5C5F-C332-4CE3-B028-B0501A35E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81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5518-0CB5-4BC2-BC58-7B6E344DFFCF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5C5F-C332-4CE3-B028-B0501A35E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6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5518-0CB5-4BC2-BC58-7B6E344DFFCF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5C5F-C332-4CE3-B028-B0501A35E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10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5518-0CB5-4BC2-BC58-7B6E344DFFCF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5C5F-C332-4CE3-B028-B0501A35E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41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5518-0CB5-4BC2-BC58-7B6E344DFFCF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5C5F-C332-4CE3-B028-B0501A35E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53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5518-0CB5-4BC2-BC58-7B6E344DFFCF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5C5F-C332-4CE3-B028-B0501A35E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04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5518-0CB5-4BC2-BC58-7B6E344DFFCF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5C5F-C332-4CE3-B028-B0501A35E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3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5518-0CB5-4BC2-BC58-7B6E344DFFCF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5C5F-C332-4CE3-B028-B0501A35E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81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5518-0CB5-4BC2-BC58-7B6E344DFFCF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5C5F-C332-4CE3-B028-B0501A35E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5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5518-0CB5-4BC2-BC58-7B6E344DFFCF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5C5F-C332-4CE3-B028-B0501A35E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13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5518-0CB5-4BC2-BC58-7B6E344DFFCF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5C5F-C332-4CE3-B028-B0501A35E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8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5518-0CB5-4BC2-BC58-7B6E344DFFCF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35C5F-C332-4CE3-B028-B0501A35E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93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Finance Structure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Bedfordshire Hospitals NHS Foundation Trust</a:t>
            </a:r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(October 2020)</a:t>
            </a:r>
            <a:endParaRPr lang="en-GB" sz="1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14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Senior structure</a:t>
            </a:r>
            <a:br>
              <a:rPr lang="en-GB" dirty="0" smtClean="0"/>
            </a:br>
            <a:r>
              <a:rPr lang="en-GB" sz="2400" dirty="0" smtClean="0"/>
              <a:t>(NB. named staff = band 8 and above)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5238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23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Financial Management</a:t>
            </a:r>
            <a:br>
              <a:rPr lang="en-GB" dirty="0" smtClean="0"/>
            </a:br>
            <a:r>
              <a:rPr lang="en-GB" sz="2200" dirty="0" smtClean="0"/>
              <a:t>(NB. named staff = band 8 and above)</a:t>
            </a:r>
            <a:endParaRPr lang="en-GB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5859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757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Financial Services</a:t>
            </a:r>
            <a:br>
              <a:rPr lang="en-GB" dirty="0" smtClean="0"/>
            </a:br>
            <a:r>
              <a:rPr lang="en-GB" sz="2400" dirty="0" smtClean="0"/>
              <a:t>(NB. named staff = band 8 and above)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9009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745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Income, contracts and costing</a:t>
            </a:r>
            <a:br>
              <a:rPr lang="en-GB" dirty="0" smtClean="0"/>
            </a:br>
            <a:r>
              <a:rPr lang="en-GB" sz="2400" dirty="0" smtClean="0"/>
              <a:t>(NB. named staff = band 8 and above)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2022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99913545"/>
              </p:ext>
            </p:extLst>
          </p:nvPr>
        </p:nvGraphicFramePr>
        <p:xfrm>
          <a:off x="1524000" y="1397000"/>
          <a:ext cx="60960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7785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Procurement</a:t>
            </a:r>
            <a:br>
              <a:rPr lang="en-GB" dirty="0" smtClean="0"/>
            </a:br>
            <a:r>
              <a:rPr lang="en-GB" sz="2400" dirty="0" smtClean="0"/>
              <a:t>(NB. named staff = band 8 and above)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5737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8863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316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Finance Structure</vt:lpstr>
      <vt:lpstr>Senior structure (NB. named staff = band 8 and above)</vt:lpstr>
      <vt:lpstr>Financial Management (NB. named staff = band 8 and above)</vt:lpstr>
      <vt:lpstr>Financial Services (NB. named staff = band 8 and above)</vt:lpstr>
      <vt:lpstr>Income, contracts and costing (NB. named staff = band 8 and above)</vt:lpstr>
      <vt:lpstr>Procurement (NB. named staff = band 8 and above)</vt:lpstr>
    </vt:vector>
  </TitlesOfParts>
  <Company>Bedford Hospital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Structure</dc:title>
  <dc:creator>Helen Mulhern-Wilson</dc:creator>
  <cp:lastModifiedBy>%username%</cp:lastModifiedBy>
  <cp:revision>10</cp:revision>
  <dcterms:created xsi:type="dcterms:W3CDTF">2020-10-19T10:09:26Z</dcterms:created>
  <dcterms:modified xsi:type="dcterms:W3CDTF">2021-05-10T09:01:09Z</dcterms:modified>
</cp:coreProperties>
</file>