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8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B75CF-EDB4-4C0A-A050-62ECC81EFF23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E7AB3-3B2E-45D5-871B-FDD6EA2C3A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FE5F-9DDA-49C3-8F0F-D072AEB69428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1ADC6-0FBC-41D5-ADD6-3776F8DA77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5D3C-C47B-4E14-8CB9-C905F19825EF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25B8-E0E7-479A-B089-8F2EC1854A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388B-2E30-4414-BC94-4A51B34D6813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4195-3227-476D-9439-5EE5296BAC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039A6-6B1E-4C5F-9035-319434089614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B25CE-9A31-4F0D-B48E-56DF086E8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2F502-90CF-4BD6-9739-C74F262918C2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9E4C1-D46E-43CE-BEA4-063919B5D6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2238-199B-4700-88D8-02324E8F16DB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C748-4955-4844-B467-503554F3CF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96DE-08BA-4DBC-87D2-2516187628EC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C193-3BDB-4642-BB1D-9590513BE0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53B43-EEB7-4688-87EC-3920458A175A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1A03-3C5F-4156-B4C7-B9EBDFDC3B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4C94-FE3F-44A9-A34D-2589BA6BD218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9559-F1D7-453C-8E79-4D8CFE2F0C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D86C2-4461-4B6D-BE7C-D1150347928B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89CD-5B55-4033-A9A1-897E7B2DCC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EFDFD7-2621-49F0-ABB4-66B0025D9F28}" type="datetimeFigureOut">
              <a:rPr lang="en-GB"/>
              <a:pPr>
                <a:defRPr/>
              </a:pPr>
              <a:t>24/09/2019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D8E88-3F25-4EEF-8EA6-FC2FAF96C2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bryce@pftrust.org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landscape-1444895388-g-lungs-18645036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21821" y="996912"/>
            <a:ext cx="875823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244483" y="190500"/>
            <a:ext cx="4986342" cy="646331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LUTON &amp; SOUTH BEDS LOCAL PULMONARY FIBROSIS SUPPORT GROUP</a:t>
            </a:r>
            <a:endParaRPr lang="en-GB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260" y="1268760"/>
            <a:ext cx="7964142" cy="64633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Information and support group for patients, carers, friends and family affected by Pulmonary Fibrosis.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3260" y="5445224"/>
            <a:ext cx="7964142" cy="30777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For more information please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contact: Peter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Bryce 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07710424746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email </a:t>
            </a:r>
            <a:r>
              <a:rPr lang="en-GB" sz="1400" u="sng" dirty="0" smtClean="0">
                <a:latin typeface="Arial" pitchFamily="34" charset="0"/>
                <a:cs typeface="Arial" pitchFamily="34" charset="0"/>
                <a:hlinkClick r:id="rId3"/>
              </a:rPr>
              <a:t>peter.bryce@pftrust.org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3260" y="2636912"/>
            <a:ext cx="7964141" cy="2062103"/>
          </a:xfrm>
          <a:prstGeom prst="rect">
            <a:avLst/>
          </a:prstGeom>
          <a:noFill/>
          <a:ln w="28575">
            <a:solidFill>
              <a:srgbClr val="7030A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Dates: 1</a:t>
            </a:r>
            <a:r>
              <a:rPr lang="en-GB" sz="1600" baseline="30000" dirty="0" smtClean="0">
                <a:solidFill>
                  <a:schemeClr val="tx2"/>
                </a:solidFill>
                <a:cs typeface="Arial" charset="0"/>
              </a:rPr>
              <a:t>st</a:t>
            </a:r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 Tuesday of every 2nd </a:t>
            </a:r>
            <a:r>
              <a:rPr lang="en-GB" sz="1600" dirty="0">
                <a:solidFill>
                  <a:schemeClr val="tx2"/>
                </a:solidFill>
                <a:cs typeface="Arial" charset="0"/>
              </a:rPr>
              <a:t>month, </a:t>
            </a:r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starting </a:t>
            </a:r>
            <a:r>
              <a:rPr lang="en-GB" sz="1600" dirty="0">
                <a:solidFill>
                  <a:schemeClr val="tx2"/>
                </a:solidFill>
                <a:cs typeface="Arial" charset="0"/>
              </a:rPr>
              <a:t>@ </a:t>
            </a:r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3pm-5pm on:   </a:t>
            </a:r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endParaRPr lang="en-GB" sz="1600" dirty="0" smtClean="0">
              <a:solidFill>
                <a:schemeClr val="tx2"/>
              </a:solidFill>
              <a:cs typeface="Arial" charset="0"/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Venue: Peter Newton </a:t>
            </a:r>
            <a:r>
              <a:rPr lang="en-GB" sz="1600" dirty="0" err="1" smtClean="0">
                <a:solidFill>
                  <a:schemeClr val="tx2"/>
                </a:solidFill>
                <a:cs typeface="Arial" charset="0"/>
              </a:rPr>
              <a:t>Pavillion</a:t>
            </a:r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, </a:t>
            </a:r>
            <a:r>
              <a:rPr lang="en-GB" sz="1600" dirty="0" err="1" smtClean="0">
                <a:solidFill>
                  <a:schemeClr val="tx2"/>
                </a:solidFill>
                <a:cs typeface="Arial" charset="0"/>
              </a:rPr>
              <a:t>Skimpot</a:t>
            </a:r>
            <a:r>
              <a:rPr lang="en-GB" sz="1600" dirty="0" smtClean="0">
                <a:solidFill>
                  <a:schemeClr val="tx2"/>
                </a:solidFill>
                <a:cs typeface="Arial" charset="0"/>
              </a:rPr>
              <a:t> Road, Dunstable, LU5 4AJ</a:t>
            </a:r>
            <a:endParaRPr lang="en-GB" sz="1600" dirty="0">
              <a:solidFill>
                <a:schemeClr val="tx2"/>
              </a:solidFill>
              <a:cs typeface="Arial" charset="0"/>
            </a:endParaRPr>
          </a:p>
        </p:txBody>
      </p:sp>
      <p:pic>
        <p:nvPicPr>
          <p:cNvPr id="13324" name="Picture 3" descr="Image result for british lung foundat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895" y="6153559"/>
            <a:ext cx="1707208" cy="6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Box 15"/>
          <p:cNvSpPr txBox="1">
            <a:spLocks noChangeArrowheads="1"/>
          </p:cNvSpPr>
          <p:nvPr/>
        </p:nvSpPr>
        <p:spPr bwMode="auto">
          <a:xfrm>
            <a:off x="2911475" y="6159500"/>
            <a:ext cx="2592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tx2"/>
                </a:solidFill>
                <a:latin typeface="Calibri" pitchFamily="34" charset="0"/>
              </a:rPr>
              <a:t>Helpline: 03000 030 555</a:t>
            </a:r>
          </a:p>
        </p:txBody>
      </p:sp>
      <p:pic>
        <p:nvPicPr>
          <p:cNvPr id="13326" name="Picture 5" descr="Image result for pulmonary fibrosis tru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213" y="169863"/>
            <a:ext cx="187999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7" descr="http://webserver/lib/14810/17328/LOW%20RES%20L&amp;D%20UNIVERSITY%20SHIELD%20LOGO%20&amp;STRA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94371" y="6111549"/>
            <a:ext cx="1122206" cy="6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AutoShape 2" descr="Image result for action for pulmonary fibros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29" name="AutoShape 4" descr="Image result for action for pulmonary fibrosis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31" name="AutoShape 8" descr="Image result for action for pulmonary fibrosis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32" name="AutoShape 10" descr="Image result for action for pulmonary fibrosis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33" name="AutoShape 12" descr="Image result for action for pulmonary fibrosis"/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13334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72400" y="160338"/>
            <a:ext cx="735822" cy="73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5" name="TextBox 10"/>
          <p:cNvSpPr txBox="1">
            <a:spLocks noChangeArrowheads="1"/>
          </p:cNvSpPr>
          <p:nvPr/>
        </p:nvSpPr>
        <p:spPr bwMode="auto">
          <a:xfrm>
            <a:off x="6114199" y="6612082"/>
            <a:ext cx="14970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 dirty="0">
                <a:latin typeface="Calibri" pitchFamily="34" charset="0"/>
              </a:rPr>
              <a:t>Version 1.0    August 2018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2307451" y="329406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	</a:t>
            </a:r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Tuesday 1st October 2019</a:t>
            </a:r>
          </a:p>
          <a:p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	Tuesday 3rd December 2019</a:t>
            </a:r>
          </a:p>
          <a:p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	Tuesday 4th February 2020</a:t>
            </a:r>
          </a:p>
          <a:p>
            <a:r>
              <a:rPr lang="en-GB" sz="1400" b="1" dirty="0" smtClean="0">
                <a:solidFill>
                  <a:schemeClr val="tx2">
                    <a:lumMod val="75000"/>
                  </a:schemeClr>
                </a:solidFill>
              </a:rPr>
              <a:t>	Tuesday 7th April 2020</a:t>
            </a:r>
            <a:endParaRPr lang="en-GB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Luton &amp; Dunstable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Graves Julia (RC9) Luton &amp; Dunstable Hospital TR</dc:creator>
  <cp:lastModifiedBy>aqurban</cp:lastModifiedBy>
  <cp:revision>18</cp:revision>
  <cp:lastPrinted>2018-08-16T09:47:18Z</cp:lastPrinted>
  <dcterms:created xsi:type="dcterms:W3CDTF">2018-08-16T07:03:23Z</dcterms:created>
  <dcterms:modified xsi:type="dcterms:W3CDTF">2019-09-24T15:25:30Z</dcterms:modified>
</cp:coreProperties>
</file>